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24"/>
  </p:notesMasterIdLst>
  <p:handoutMasterIdLst>
    <p:handoutMasterId r:id="rId25"/>
  </p:handoutMasterIdLst>
  <p:sldIdLst>
    <p:sldId id="256" r:id="rId5"/>
    <p:sldId id="257" r:id="rId6"/>
    <p:sldId id="261" r:id="rId7"/>
    <p:sldId id="262" r:id="rId8"/>
    <p:sldId id="264" r:id="rId9"/>
    <p:sldId id="263" r:id="rId10"/>
    <p:sldId id="259" r:id="rId11"/>
    <p:sldId id="265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A9F403-0312-AD7F-A249-938E80B86B57}" v="502" dt="2025-05-24T01:05:07.4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18" autoAdjust="0"/>
    <p:restoredTop sz="94660"/>
  </p:normalViewPr>
  <p:slideViewPr>
    <p:cSldViewPr snapToGrid="0">
      <p:cViewPr varScale="1">
        <p:scale>
          <a:sx n="148" d="100"/>
          <a:sy n="148" d="100"/>
        </p:scale>
        <p:origin x="216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05/8/layout/vList2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 rtl="0"/>
          <a:r>
            <a:rPr lang="en-US">
              <a:latin typeface="Calibri"/>
              <a:ea typeface="Calibri"/>
              <a:cs typeface="Calibri"/>
            </a:rPr>
            <a:t>Author: Vasavi Kullanakoppal</a:t>
          </a:r>
          <a:endParaRPr lang="en-US"/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E8D2E69-0173-4BD3-B96A-7A9C5DD12B47}">
      <dgm:prSet/>
      <dgm:spPr/>
      <dgm:t>
        <a:bodyPr/>
        <a:lstStyle/>
        <a:p>
          <a:pPr rtl="0"/>
          <a:r>
            <a:rPr lang="en-US">
              <a:latin typeface="Calibri"/>
              <a:ea typeface="Calibri"/>
              <a:cs typeface="Calibri"/>
            </a:rPr>
            <a:t>Course: DSC 630 Predictive Analytics</a:t>
          </a:r>
          <a:endParaRPr lang="en-US"/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/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3A6A030-ABAB-4EFA-B539-0FDB3E07C1EF}">
      <dgm:prSet/>
      <dgm:spPr/>
      <dgm:t>
        <a:bodyPr/>
        <a:lstStyle/>
        <a:p>
          <a:r>
            <a:rPr lang="en-US">
              <a:latin typeface="Calibri"/>
              <a:ea typeface="Calibri"/>
              <a:cs typeface="Calibri"/>
            </a:rPr>
            <a:t>Date: 5/23/2025</a:t>
          </a:r>
          <a:endParaRPr lang="en-US"/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/>
        </a:p>
      </dgm:t>
    </dgm:pt>
    <dgm:pt modelId="{BFE0749E-E343-4A6F-BD09-2810EE6B4BD7}" type="sibTrans" cxnId="{4B40C8DC-6B57-4F5B-8440-7241C649700B}">
      <dgm:prSet/>
      <dgm:spPr/>
      <dgm:t>
        <a:bodyPr/>
        <a:lstStyle/>
        <a:p>
          <a:endParaRPr lang="en-US"/>
        </a:p>
      </dgm:t>
    </dgm:pt>
    <dgm:pt modelId="{C579DFF7-1662-4B62-884B-EB02447C1D3C}">
      <dgm:prSet phldr="0"/>
      <dgm:spPr/>
      <dgm:t>
        <a:bodyPr/>
        <a:lstStyle/>
        <a:p>
          <a:r>
            <a:rPr lang="en-US">
              <a:latin typeface="Calibri"/>
              <a:ea typeface="Calibri"/>
              <a:cs typeface="Calibri"/>
            </a:rPr>
            <a:t>Forecasting Future Sales Using Historical and Economic Data</a:t>
          </a:r>
        </a:p>
      </dgm:t>
    </dgm:pt>
    <dgm:pt modelId="{C4CEADF8-1AFF-4507-8F90-AEEBDCA6F515}" type="parTrans" cxnId="{A2E5E0E7-8F5A-4FC1-8937-3978E9504867}">
      <dgm:prSet/>
      <dgm:spPr/>
    </dgm:pt>
    <dgm:pt modelId="{00B70741-7D28-4125-9E26-2BCCCB991D4F}" type="sibTrans" cxnId="{A2E5E0E7-8F5A-4FC1-8937-3978E9504867}">
      <dgm:prSet/>
      <dgm:spPr/>
    </dgm:pt>
    <dgm:pt modelId="{7239470C-65C2-4F33-8A61-B3096B155D87}" type="pres">
      <dgm:prSet presAssocID="{D4503D04-C97E-4622-AE07-D0307CB3B4CA}" presName="linear" presStyleCnt="0">
        <dgm:presLayoutVars>
          <dgm:animLvl val="lvl"/>
          <dgm:resizeHandles val="exact"/>
        </dgm:presLayoutVars>
      </dgm:prSet>
      <dgm:spPr/>
    </dgm:pt>
    <dgm:pt modelId="{CDCAFE11-CCB5-4049-92C9-08DD0A2DB362}" type="pres">
      <dgm:prSet presAssocID="{C579DFF7-1662-4B62-884B-EB02447C1D3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3988D8C-4B97-487C-8951-5B7B0B880B82}" type="pres">
      <dgm:prSet presAssocID="{00B70741-7D28-4125-9E26-2BCCCB991D4F}" presName="spacer" presStyleCnt="0"/>
      <dgm:spPr/>
    </dgm:pt>
    <dgm:pt modelId="{0C76864D-D0EC-4E6F-9A8F-65D37153D6E8}" type="pres">
      <dgm:prSet presAssocID="{AAC263CB-8256-4B03-92FE-1622698FB3E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F00B656-1BCA-4363-948F-1E00B14DFA7F}" type="pres">
      <dgm:prSet presAssocID="{808B76D0-8EC7-469A-93AC-7A6017188A9D}" presName="spacer" presStyleCnt="0"/>
      <dgm:spPr/>
    </dgm:pt>
    <dgm:pt modelId="{9BAE8AC7-EE97-4D5C-947D-60519C0B740F}" type="pres">
      <dgm:prSet presAssocID="{4E8D2E69-0173-4BD3-B96A-7A9C5DD12B4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1FC65E0-3ED9-4B0B-AA92-327BDE27B24C}" type="pres">
      <dgm:prSet presAssocID="{FEF1E80E-8A9E-4B0A-817C-2A4CFDCF3FB2}" presName="spacer" presStyleCnt="0"/>
      <dgm:spPr/>
    </dgm:pt>
    <dgm:pt modelId="{F88419E3-6A1A-452D-A01F-E29E815C48A3}" type="pres">
      <dgm:prSet presAssocID="{93A6A030-ABAB-4EFA-B539-0FDB3E07C1EF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AF55705-B862-4CD8-A770-21EDB3F4D8C0}" type="presOf" srcId="{AAC263CB-8256-4B03-92FE-1622698FB3E9}" destId="{0C76864D-D0EC-4E6F-9A8F-65D37153D6E8}" srcOrd="0" destOrd="0" presId="urn:microsoft.com/office/officeart/2005/8/layout/vList2"/>
    <dgm:cxn modelId="{B2CBA420-FED8-4A0F-908A-EE8234A07485}" type="presOf" srcId="{C579DFF7-1662-4B62-884B-EB02447C1D3C}" destId="{CDCAFE11-CCB5-4049-92C9-08DD0A2DB362}" srcOrd="0" destOrd="0" presId="urn:microsoft.com/office/officeart/2005/8/layout/vList2"/>
    <dgm:cxn modelId="{0F866C41-EB5F-47BD-A2CD-A58671F15B67}" srcId="{D4503D04-C97E-4622-AE07-D0307CB3B4CA}" destId="{4E8D2E69-0173-4BD3-B96A-7A9C5DD12B47}" srcOrd="2" destOrd="0" parTransId="{B954BF22-E3B3-4A1C-802E-590228BE2D9C}" sibTransId="{FEF1E80E-8A9E-4B0A-817C-2A4CFDCF3FB2}"/>
    <dgm:cxn modelId="{77C4205E-0937-4E0B-A7E8-00EC6D498CEB}" type="presOf" srcId="{D4503D04-C97E-4622-AE07-D0307CB3B4CA}" destId="{7239470C-65C2-4F33-8A61-B3096B155D87}" srcOrd="0" destOrd="0" presId="urn:microsoft.com/office/officeart/2005/8/layout/vList2"/>
    <dgm:cxn modelId="{4FBF125F-CBCA-4A55-AB68-00283F7B4349}" type="presOf" srcId="{93A6A030-ABAB-4EFA-B539-0FDB3E07C1EF}" destId="{F88419E3-6A1A-452D-A01F-E29E815C48A3}" srcOrd="0" destOrd="0" presId="urn:microsoft.com/office/officeart/2005/8/layout/vList2"/>
    <dgm:cxn modelId="{C5E94186-9CB6-4C42-92B3-C546CC53A7B9}" srcId="{D4503D04-C97E-4622-AE07-D0307CB3B4CA}" destId="{AAC263CB-8256-4B03-92FE-1622698FB3E9}" srcOrd="1" destOrd="0" parTransId="{0BEED663-FC38-4EAD-940F-4C475D2C87DB}" sibTransId="{808B76D0-8EC7-469A-93AC-7A6017188A9D}"/>
    <dgm:cxn modelId="{7581C6A2-B3A9-4F16-AF17-EB92BBE1C0CA}" type="presOf" srcId="{4E8D2E69-0173-4BD3-B96A-7A9C5DD12B47}" destId="{9BAE8AC7-EE97-4D5C-947D-60519C0B740F}" srcOrd="0" destOrd="0" presId="urn:microsoft.com/office/officeart/2005/8/layout/vList2"/>
    <dgm:cxn modelId="{4B40C8DC-6B57-4F5B-8440-7241C649700B}" srcId="{D4503D04-C97E-4622-AE07-D0307CB3B4CA}" destId="{93A6A030-ABAB-4EFA-B539-0FDB3E07C1EF}" srcOrd="3" destOrd="0" parTransId="{3D674B97-6DC6-4A12-85BA-0976D3064237}" sibTransId="{BFE0749E-E343-4A6F-BD09-2810EE6B4BD7}"/>
    <dgm:cxn modelId="{A2E5E0E7-8F5A-4FC1-8937-3978E9504867}" srcId="{D4503D04-C97E-4622-AE07-D0307CB3B4CA}" destId="{C579DFF7-1662-4B62-884B-EB02447C1D3C}" srcOrd="0" destOrd="0" parTransId="{C4CEADF8-1AFF-4507-8F90-AEEBDCA6F515}" sibTransId="{00B70741-7D28-4125-9E26-2BCCCB991D4F}"/>
    <dgm:cxn modelId="{CFF4DB5B-122C-4CBC-A48A-B0FBC2F0E708}" type="presParOf" srcId="{7239470C-65C2-4F33-8A61-B3096B155D87}" destId="{CDCAFE11-CCB5-4049-92C9-08DD0A2DB362}" srcOrd="0" destOrd="0" presId="urn:microsoft.com/office/officeart/2005/8/layout/vList2"/>
    <dgm:cxn modelId="{B26B581B-5D7B-4927-873C-AEBEF34A34CD}" type="presParOf" srcId="{7239470C-65C2-4F33-8A61-B3096B155D87}" destId="{C3988D8C-4B97-487C-8951-5B7B0B880B82}" srcOrd="1" destOrd="0" presId="urn:microsoft.com/office/officeart/2005/8/layout/vList2"/>
    <dgm:cxn modelId="{BB28D00E-8546-46C9-81CB-8D1C83F77AFD}" type="presParOf" srcId="{7239470C-65C2-4F33-8A61-B3096B155D87}" destId="{0C76864D-D0EC-4E6F-9A8F-65D37153D6E8}" srcOrd="2" destOrd="0" presId="urn:microsoft.com/office/officeart/2005/8/layout/vList2"/>
    <dgm:cxn modelId="{F073712C-D081-49F7-9AC3-A1A7F5619860}" type="presParOf" srcId="{7239470C-65C2-4F33-8A61-B3096B155D87}" destId="{DF00B656-1BCA-4363-948F-1E00B14DFA7F}" srcOrd="3" destOrd="0" presId="urn:microsoft.com/office/officeart/2005/8/layout/vList2"/>
    <dgm:cxn modelId="{EF47129F-AB3C-49D2-845B-E1590E18BF4C}" type="presParOf" srcId="{7239470C-65C2-4F33-8A61-B3096B155D87}" destId="{9BAE8AC7-EE97-4D5C-947D-60519C0B740F}" srcOrd="4" destOrd="0" presId="urn:microsoft.com/office/officeart/2005/8/layout/vList2"/>
    <dgm:cxn modelId="{AC3E901E-A109-4381-AB69-8469D12413D0}" type="presParOf" srcId="{7239470C-65C2-4F33-8A61-B3096B155D87}" destId="{41FC65E0-3ED9-4B0B-AA92-327BDE27B24C}" srcOrd="5" destOrd="0" presId="urn:microsoft.com/office/officeart/2005/8/layout/vList2"/>
    <dgm:cxn modelId="{995FC821-FF43-48AA-A147-F5686FB13871}" type="presParOf" srcId="{7239470C-65C2-4F33-8A61-B3096B155D87}" destId="{F88419E3-6A1A-452D-A01F-E29E815C48A3}" srcOrd="6" destOrd="0" presId="urn:microsoft.com/office/officeart/2005/8/layout/vList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28FB7F0-A04D-44A1-9DD1-41E7EBF7F52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34B7A158-432F-4027-8F54-9E504C2FF672}">
      <dgm:prSet/>
      <dgm:spPr/>
      <dgm:t>
        <a:bodyPr/>
        <a:lstStyle/>
        <a:p>
          <a:r>
            <a:rPr lang="en-US"/>
            <a:t>Automate data updates and retraining</a:t>
          </a:r>
        </a:p>
      </dgm:t>
    </dgm:pt>
    <dgm:pt modelId="{50BC720B-01D0-4AB1-BAB2-0E0A07874E44}" type="parTrans" cxnId="{143E2687-2F83-496E-83D6-48BBC6EDAC2B}">
      <dgm:prSet/>
      <dgm:spPr/>
      <dgm:t>
        <a:bodyPr/>
        <a:lstStyle/>
        <a:p>
          <a:endParaRPr lang="en-US"/>
        </a:p>
      </dgm:t>
    </dgm:pt>
    <dgm:pt modelId="{20715D34-2F7D-4865-8ECB-486F31A1E153}" type="sibTrans" cxnId="{143E2687-2F83-496E-83D6-48BBC6EDAC2B}">
      <dgm:prSet/>
      <dgm:spPr/>
      <dgm:t>
        <a:bodyPr/>
        <a:lstStyle/>
        <a:p>
          <a:endParaRPr lang="en-US"/>
        </a:p>
      </dgm:t>
    </dgm:pt>
    <dgm:pt modelId="{D6747F1A-8B05-482D-B1DC-0DCAE60E11D0}">
      <dgm:prSet/>
      <dgm:spPr/>
      <dgm:t>
        <a:bodyPr/>
        <a:lstStyle/>
        <a:p>
          <a:r>
            <a:rPr lang="en-US"/>
            <a:t>Implement in-store dashboards for actionable insights</a:t>
          </a:r>
        </a:p>
      </dgm:t>
    </dgm:pt>
    <dgm:pt modelId="{C90F6266-0346-41EE-B9F4-75046E7CB82F}" type="parTrans" cxnId="{BF1E9348-B52E-4D32-BFA3-307CC0B47960}">
      <dgm:prSet/>
      <dgm:spPr/>
      <dgm:t>
        <a:bodyPr/>
        <a:lstStyle/>
        <a:p>
          <a:endParaRPr lang="en-US"/>
        </a:p>
      </dgm:t>
    </dgm:pt>
    <dgm:pt modelId="{4D4E8AB5-3F22-4B14-8D1D-6AA4C7349568}" type="sibTrans" cxnId="{BF1E9348-B52E-4D32-BFA3-307CC0B47960}">
      <dgm:prSet/>
      <dgm:spPr/>
      <dgm:t>
        <a:bodyPr/>
        <a:lstStyle/>
        <a:p>
          <a:endParaRPr lang="en-US"/>
        </a:p>
      </dgm:t>
    </dgm:pt>
    <dgm:pt modelId="{ACEF1449-62D3-4109-91D8-9333E97E967A}">
      <dgm:prSet/>
      <dgm:spPr/>
      <dgm:t>
        <a:bodyPr/>
        <a:lstStyle/>
        <a:p>
          <a:r>
            <a:rPr lang="en-US"/>
            <a:t>Evaluate other models and features for improvements</a:t>
          </a:r>
        </a:p>
      </dgm:t>
    </dgm:pt>
    <dgm:pt modelId="{0D80D131-2BF0-4726-A5C7-E38DF5E72B4A}" type="parTrans" cxnId="{DC294A22-B5AC-4826-A2D6-D42AA31E9F48}">
      <dgm:prSet/>
      <dgm:spPr/>
      <dgm:t>
        <a:bodyPr/>
        <a:lstStyle/>
        <a:p>
          <a:endParaRPr lang="en-US"/>
        </a:p>
      </dgm:t>
    </dgm:pt>
    <dgm:pt modelId="{B5141DDC-F491-4AEC-AB53-5D9C779DA1D3}" type="sibTrans" cxnId="{DC294A22-B5AC-4826-A2D6-D42AA31E9F48}">
      <dgm:prSet/>
      <dgm:spPr/>
      <dgm:t>
        <a:bodyPr/>
        <a:lstStyle/>
        <a:p>
          <a:endParaRPr lang="en-US"/>
        </a:p>
      </dgm:t>
    </dgm:pt>
    <dgm:pt modelId="{63A3B422-8ECB-40F1-9A88-6BE6227944DA}" type="pres">
      <dgm:prSet presAssocID="{B28FB7F0-A04D-44A1-9DD1-41E7EBF7F526}" presName="root" presStyleCnt="0">
        <dgm:presLayoutVars>
          <dgm:dir/>
          <dgm:resizeHandles val="exact"/>
        </dgm:presLayoutVars>
      </dgm:prSet>
      <dgm:spPr/>
    </dgm:pt>
    <dgm:pt modelId="{8EAEBF83-3AED-4848-949B-FCDB9C2845BC}" type="pres">
      <dgm:prSet presAssocID="{34B7A158-432F-4027-8F54-9E504C2FF672}" presName="compNode" presStyleCnt="0"/>
      <dgm:spPr/>
    </dgm:pt>
    <dgm:pt modelId="{C858D775-1850-4216-90B3-641BECA55C74}" type="pres">
      <dgm:prSet presAssocID="{34B7A158-432F-4027-8F54-9E504C2FF67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797F19B-70B4-4E09-92DF-38A1F1398BAB}" type="pres">
      <dgm:prSet presAssocID="{34B7A158-432F-4027-8F54-9E504C2FF672}" presName="spaceRect" presStyleCnt="0"/>
      <dgm:spPr/>
    </dgm:pt>
    <dgm:pt modelId="{AEEFFBBD-6A65-4376-9009-E3F39F3E0627}" type="pres">
      <dgm:prSet presAssocID="{34B7A158-432F-4027-8F54-9E504C2FF672}" presName="textRect" presStyleLbl="revTx" presStyleIdx="0" presStyleCnt="3">
        <dgm:presLayoutVars>
          <dgm:chMax val="1"/>
          <dgm:chPref val="1"/>
        </dgm:presLayoutVars>
      </dgm:prSet>
      <dgm:spPr/>
    </dgm:pt>
    <dgm:pt modelId="{98CC2160-82EF-47F8-8507-61CD94940072}" type="pres">
      <dgm:prSet presAssocID="{20715D34-2F7D-4865-8ECB-486F31A1E153}" presName="sibTrans" presStyleCnt="0"/>
      <dgm:spPr/>
    </dgm:pt>
    <dgm:pt modelId="{3610EE71-53C7-4F43-9FD1-F5EF27DF7A52}" type="pres">
      <dgm:prSet presAssocID="{D6747F1A-8B05-482D-B1DC-0DCAE60E11D0}" presName="compNode" presStyleCnt="0"/>
      <dgm:spPr/>
    </dgm:pt>
    <dgm:pt modelId="{C9A33195-1780-4FE9-8D5F-F675C60AA546}" type="pres">
      <dgm:prSet presAssocID="{D6747F1A-8B05-482D-B1DC-0DCAE60E11D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D4E124B0-E202-44CA-93F8-1592E0244542}" type="pres">
      <dgm:prSet presAssocID="{D6747F1A-8B05-482D-B1DC-0DCAE60E11D0}" presName="spaceRect" presStyleCnt="0"/>
      <dgm:spPr/>
    </dgm:pt>
    <dgm:pt modelId="{1CE9B1AB-E898-4379-A61D-30224F80769E}" type="pres">
      <dgm:prSet presAssocID="{D6747F1A-8B05-482D-B1DC-0DCAE60E11D0}" presName="textRect" presStyleLbl="revTx" presStyleIdx="1" presStyleCnt="3">
        <dgm:presLayoutVars>
          <dgm:chMax val="1"/>
          <dgm:chPref val="1"/>
        </dgm:presLayoutVars>
      </dgm:prSet>
      <dgm:spPr/>
    </dgm:pt>
    <dgm:pt modelId="{7D134633-594F-432B-A151-7D9829CECDE9}" type="pres">
      <dgm:prSet presAssocID="{4D4E8AB5-3F22-4B14-8D1D-6AA4C7349568}" presName="sibTrans" presStyleCnt="0"/>
      <dgm:spPr/>
    </dgm:pt>
    <dgm:pt modelId="{74B2CBC4-25DB-470B-83C7-9607FF22E624}" type="pres">
      <dgm:prSet presAssocID="{ACEF1449-62D3-4109-91D8-9333E97E967A}" presName="compNode" presStyleCnt="0"/>
      <dgm:spPr/>
    </dgm:pt>
    <dgm:pt modelId="{EA525DC9-E90E-40A0-B4E8-80FC395A56F3}" type="pres">
      <dgm:prSet presAssocID="{ACEF1449-62D3-4109-91D8-9333E97E967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EA92BF1-646D-4E2A-AC05-F34549805AFA}" type="pres">
      <dgm:prSet presAssocID="{ACEF1449-62D3-4109-91D8-9333E97E967A}" presName="spaceRect" presStyleCnt="0"/>
      <dgm:spPr/>
    </dgm:pt>
    <dgm:pt modelId="{F7113D06-A033-4D55-AB63-49673DE8F83A}" type="pres">
      <dgm:prSet presAssocID="{ACEF1449-62D3-4109-91D8-9333E97E967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66D3D0B-62AE-400E-899C-9E6F8CA8A090}" type="presOf" srcId="{ACEF1449-62D3-4109-91D8-9333E97E967A}" destId="{F7113D06-A033-4D55-AB63-49673DE8F83A}" srcOrd="0" destOrd="0" presId="urn:microsoft.com/office/officeart/2018/2/layout/IconLabelList"/>
    <dgm:cxn modelId="{DC294A22-B5AC-4826-A2D6-D42AA31E9F48}" srcId="{B28FB7F0-A04D-44A1-9DD1-41E7EBF7F526}" destId="{ACEF1449-62D3-4109-91D8-9333E97E967A}" srcOrd="2" destOrd="0" parTransId="{0D80D131-2BF0-4726-A5C7-E38DF5E72B4A}" sibTransId="{B5141DDC-F491-4AEC-AB53-5D9C779DA1D3}"/>
    <dgm:cxn modelId="{2B70C32C-F241-433E-AC55-7093856F63E3}" type="presOf" srcId="{D6747F1A-8B05-482D-B1DC-0DCAE60E11D0}" destId="{1CE9B1AB-E898-4379-A61D-30224F80769E}" srcOrd="0" destOrd="0" presId="urn:microsoft.com/office/officeart/2018/2/layout/IconLabelList"/>
    <dgm:cxn modelId="{BF1E9348-B52E-4D32-BFA3-307CC0B47960}" srcId="{B28FB7F0-A04D-44A1-9DD1-41E7EBF7F526}" destId="{D6747F1A-8B05-482D-B1DC-0DCAE60E11D0}" srcOrd="1" destOrd="0" parTransId="{C90F6266-0346-41EE-B9F4-75046E7CB82F}" sibTransId="{4D4E8AB5-3F22-4B14-8D1D-6AA4C7349568}"/>
    <dgm:cxn modelId="{143E2687-2F83-496E-83D6-48BBC6EDAC2B}" srcId="{B28FB7F0-A04D-44A1-9DD1-41E7EBF7F526}" destId="{34B7A158-432F-4027-8F54-9E504C2FF672}" srcOrd="0" destOrd="0" parTransId="{50BC720B-01D0-4AB1-BAB2-0E0A07874E44}" sibTransId="{20715D34-2F7D-4865-8ECB-486F31A1E153}"/>
    <dgm:cxn modelId="{FD6F50DB-BAA9-4888-8536-3BFCAF05E661}" type="presOf" srcId="{34B7A158-432F-4027-8F54-9E504C2FF672}" destId="{AEEFFBBD-6A65-4376-9009-E3F39F3E0627}" srcOrd="0" destOrd="0" presId="urn:microsoft.com/office/officeart/2018/2/layout/IconLabelList"/>
    <dgm:cxn modelId="{09AB47ED-85BD-4872-AE39-349D5D2F4DB6}" type="presOf" srcId="{B28FB7F0-A04D-44A1-9DD1-41E7EBF7F526}" destId="{63A3B422-8ECB-40F1-9A88-6BE6227944DA}" srcOrd="0" destOrd="0" presId="urn:microsoft.com/office/officeart/2018/2/layout/IconLabelList"/>
    <dgm:cxn modelId="{DBBC8518-CB67-4A05-AC49-9550AA1CFBDA}" type="presParOf" srcId="{63A3B422-8ECB-40F1-9A88-6BE6227944DA}" destId="{8EAEBF83-3AED-4848-949B-FCDB9C2845BC}" srcOrd="0" destOrd="0" presId="urn:microsoft.com/office/officeart/2018/2/layout/IconLabelList"/>
    <dgm:cxn modelId="{3C534D0F-1424-4921-A299-B7CE60A8F949}" type="presParOf" srcId="{8EAEBF83-3AED-4848-949B-FCDB9C2845BC}" destId="{C858D775-1850-4216-90B3-641BECA55C74}" srcOrd="0" destOrd="0" presId="urn:microsoft.com/office/officeart/2018/2/layout/IconLabelList"/>
    <dgm:cxn modelId="{0DC7E6E5-2FBE-48E4-991F-5D266D29BE48}" type="presParOf" srcId="{8EAEBF83-3AED-4848-949B-FCDB9C2845BC}" destId="{2797F19B-70B4-4E09-92DF-38A1F1398BAB}" srcOrd="1" destOrd="0" presId="urn:microsoft.com/office/officeart/2018/2/layout/IconLabelList"/>
    <dgm:cxn modelId="{CCF6B18C-1AD4-496D-B647-817754C257E8}" type="presParOf" srcId="{8EAEBF83-3AED-4848-949B-FCDB9C2845BC}" destId="{AEEFFBBD-6A65-4376-9009-E3F39F3E0627}" srcOrd="2" destOrd="0" presId="urn:microsoft.com/office/officeart/2018/2/layout/IconLabelList"/>
    <dgm:cxn modelId="{B9401B3C-B8B7-44C9-A426-60BA6A200CB9}" type="presParOf" srcId="{63A3B422-8ECB-40F1-9A88-6BE6227944DA}" destId="{98CC2160-82EF-47F8-8507-61CD94940072}" srcOrd="1" destOrd="0" presId="urn:microsoft.com/office/officeart/2018/2/layout/IconLabelList"/>
    <dgm:cxn modelId="{8D0B2FD6-E6A5-4E7C-81A8-8E901F7D6795}" type="presParOf" srcId="{63A3B422-8ECB-40F1-9A88-6BE6227944DA}" destId="{3610EE71-53C7-4F43-9FD1-F5EF27DF7A52}" srcOrd="2" destOrd="0" presId="urn:microsoft.com/office/officeart/2018/2/layout/IconLabelList"/>
    <dgm:cxn modelId="{B112D052-849C-4F63-82EB-C6C70F7B7FA7}" type="presParOf" srcId="{3610EE71-53C7-4F43-9FD1-F5EF27DF7A52}" destId="{C9A33195-1780-4FE9-8D5F-F675C60AA546}" srcOrd="0" destOrd="0" presId="urn:microsoft.com/office/officeart/2018/2/layout/IconLabelList"/>
    <dgm:cxn modelId="{212A47D5-57EF-4A67-A7A7-8CF56B1127DD}" type="presParOf" srcId="{3610EE71-53C7-4F43-9FD1-F5EF27DF7A52}" destId="{D4E124B0-E202-44CA-93F8-1592E0244542}" srcOrd="1" destOrd="0" presId="urn:microsoft.com/office/officeart/2018/2/layout/IconLabelList"/>
    <dgm:cxn modelId="{295F2D0F-D89A-4574-A30D-D3F2BECE5F8A}" type="presParOf" srcId="{3610EE71-53C7-4F43-9FD1-F5EF27DF7A52}" destId="{1CE9B1AB-E898-4379-A61D-30224F80769E}" srcOrd="2" destOrd="0" presId="urn:microsoft.com/office/officeart/2018/2/layout/IconLabelList"/>
    <dgm:cxn modelId="{020C002A-7297-4A2A-B0E9-A6B245644F57}" type="presParOf" srcId="{63A3B422-8ECB-40F1-9A88-6BE6227944DA}" destId="{7D134633-594F-432B-A151-7D9829CECDE9}" srcOrd="3" destOrd="0" presId="urn:microsoft.com/office/officeart/2018/2/layout/IconLabelList"/>
    <dgm:cxn modelId="{E2016A0A-45FE-4B9A-9107-CF94AC14CF5E}" type="presParOf" srcId="{63A3B422-8ECB-40F1-9A88-6BE6227944DA}" destId="{74B2CBC4-25DB-470B-83C7-9607FF22E624}" srcOrd="4" destOrd="0" presId="urn:microsoft.com/office/officeart/2018/2/layout/IconLabelList"/>
    <dgm:cxn modelId="{ED97A17E-1D99-43AF-9FC9-531CEE72B3F7}" type="presParOf" srcId="{74B2CBC4-25DB-470B-83C7-9607FF22E624}" destId="{EA525DC9-E90E-40A0-B4E8-80FC395A56F3}" srcOrd="0" destOrd="0" presId="urn:microsoft.com/office/officeart/2018/2/layout/IconLabelList"/>
    <dgm:cxn modelId="{CD833FD0-95D4-4841-8C07-BEF25D723982}" type="presParOf" srcId="{74B2CBC4-25DB-470B-83C7-9607FF22E624}" destId="{8EA92BF1-646D-4E2A-AC05-F34549805AFA}" srcOrd="1" destOrd="0" presId="urn:microsoft.com/office/officeart/2018/2/layout/IconLabelList"/>
    <dgm:cxn modelId="{F8ABFFD8-7E31-44B6-97B3-F79C5CF0E098}" type="presParOf" srcId="{74B2CBC4-25DB-470B-83C7-9607FF22E624}" destId="{F7113D06-A033-4D55-AB63-49673DE8F83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442095-B61C-48DA-82FF-252CDDDAA3CD}" type="doc">
      <dgm:prSet loTypeId="urn:microsoft.com/office/officeart/2005/8/layout/process5" loCatId="process" qsTypeId="urn:microsoft.com/office/officeart/2005/8/quickstyle/simple2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80F4F76-FD06-4525-861C-8506D8FD250F}">
      <dgm:prSet/>
      <dgm:spPr/>
      <dgm:t>
        <a:bodyPr/>
        <a:lstStyle/>
        <a:p>
          <a:r>
            <a:rPr lang="en-US"/>
            <a:t>Retailers struggle to anticipate demand fluctuations.</a:t>
          </a:r>
        </a:p>
      </dgm:t>
    </dgm:pt>
    <dgm:pt modelId="{F60BDD0E-71AA-48D8-BF39-572BE2E66BA8}" type="parTrans" cxnId="{87AE44D9-8B15-4D44-BF62-05827C4D331A}">
      <dgm:prSet/>
      <dgm:spPr/>
      <dgm:t>
        <a:bodyPr/>
        <a:lstStyle/>
        <a:p>
          <a:endParaRPr lang="en-US"/>
        </a:p>
      </dgm:t>
    </dgm:pt>
    <dgm:pt modelId="{848C3696-EF4F-4C8A-B4EC-BD1A7A6F783E}" type="sibTrans" cxnId="{87AE44D9-8B15-4D44-BF62-05827C4D331A}">
      <dgm:prSet/>
      <dgm:spPr/>
      <dgm:t>
        <a:bodyPr/>
        <a:lstStyle/>
        <a:p>
          <a:endParaRPr lang="en-US"/>
        </a:p>
      </dgm:t>
    </dgm:pt>
    <dgm:pt modelId="{DA10F78C-BA75-4BB8-B183-957C1DE23748}">
      <dgm:prSet/>
      <dgm:spPr/>
      <dgm:t>
        <a:bodyPr/>
        <a:lstStyle/>
        <a:p>
          <a:r>
            <a:rPr lang="en-US"/>
            <a:t>Objective: Use historical and macroeconomic data to predict weekly sales and aid in business planning.</a:t>
          </a:r>
        </a:p>
      </dgm:t>
    </dgm:pt>
    <dgm:pt modelId="{B1F3D855-6E9C-4C89-AA7D-5D16E5F4BF99}" type="parTrans" cxnId="{AFD4E54E-4F1B-4F05-9C01-290249A4363E}">
      <dgm:prSet/>
      <dgm:spPr/>
      <dgm:t>
        <a:bodyPr/>
        <a:lstStyle/>
        <a:p>
          <a:endParaRPr lang="en-US"/>
        </a:p>
      </dgm:t>
    </dgm:pt>
    <dgm:pt modelId="{EA0AD54D-3A3B-4FEC-A286-5D82D23A6D55}" type="sibTrans" cxnId="{AFD4E54E-4F1B-4F05-9C01-290249A4363E}">
      <dgm:prSet/>
      <dgm:spPr/>
      <dgm:t>
        <a:bodyPr/>
        <a:lstStyle/>
        <a:p>
          <a:endParaRPr lang="en-US"/>
        </a:p>
      </dgm:t>
    </dgm:pt>
    <dgm:pt modelId="{6F036016-7554-4C26-9017-127A7E9A0856}" type="pres">
      <dgm:prSet presAssocID="{76442095-B61C-48DA-82FF-252CDDDAA3CD}" presName="diagram" presStyleCnt="0">
        <dgm:presLayoutVars>
          <dgm:dir/>
          <dgm:resizeHandles val="exact"/>
        </dgm:presLayoutVars>
      </dgm:prSet>
      <dgm:spPr/>
    </dgm:pt>
    <dgm:pt modelId="{6407E7DF-5600-4DA2-8DE6-78C643CF6551}" type="pres">
      <dgm:prSet presAssocID="{480F4F76-FD06-4525-861C-8506D8FD250F}" presName="node" presStyleLbl="node1" presStyleIdx="0" presStyleCnt="2">
        <dgm:presLayoutVars>
          <dgm:bulletEnabled val="1"/>
        </dgm:presLayoutVars>
      </dgm:prSet>
      <dgm:spPr/>
    </dgm:pt>
    <dgm:pt modelId="{DE8E6132-4AE9-4C02-B4B2-1C2C415919CE}" type="pres">
      <dgm:prSet presAssocID="{848C3696-EF4F-4C8A-B4EC-BD1A7A6F783E}" presName="sibTrans" presStyleLbl="sibTrans2D1" presStyleIdx="0" presStyleCnt="1"/>
      <dgm:spPr/>
    </dgm:pt>
    <dgm:pt modelId="{EC281F2E-3324-4A25-B645-CE7B8A92867D}" type="pres">
      <dgm:prSet presAssocID="{848C3696-EF4F-4C8A-B4EC-BD1A7A6F783E}" presName="connectorText" presStyleLbl="sibTrans2D1" presStyleIdx="0" presStyleCnt="1"/>
      <dgm:spPr/>
    </dgm:pt>
    <dgm:pt modelId="{7B1338A0-6185-49ED-8297-BD085A55D587}" type="pres">
      <dgm:prSet presAssocID="{DA10F78C-BA75-4BB8-B183-957C1DE23748}" presName="node" presStyleLbl="node1" presStyleIdx="1" presStyleCnt="2">
        <dgm:presLayoutVars>
          <dgm:bulletEnabled val="1"/>
        </dgm:presLayoutVars>
      </dgm:prSet>
      <dgm:spPr/>
    </dgm:pt>
  </dgm:ptLst>
  <dgm:cxnLst>
    <dgm:cxn modelId="{35ED1D12-82B5-4C2D-ABDB-A0D73F7987E6}" type="presOf" srcId="{848C3696-EF4F-4C8A-B4EC-BD1A7A6F783E}" destId="{EC281F2E-3324-4A25-B645-CE7B8A92867D}" srcOrd="1" destOrd="0" presId="urn:microsoft.com/office/officeart/2005/8/layout/process5"/>
    <dgm:cxn modelId="{EA30F647-1E4E-4758-9EE1-5B690277489C}" type="presOf" srcId="{480F4F76-FD06-4525-861C-8506D8FD250F}" destId="{6407E7DF-5600-4DA2-8DE6-78C643CF6551}" srcOrd="0" destOrd="0" presId="urn:microsoft.com/office/officeart/2005/8/layout/process5"/>
    <dgm:cxn modelId="{AFD4E54E-4F1B-4F05-9C01-290249A4363E}" srcId="{76442095-B61C-48DA-82FF-252CDDDAA3CD}" destId="{DA10F78C-BA75-4BB8-B183-957C1DE23748}" srcOrd="1" destOrd="0" parTransId="{B1F3D855-6E9C-4C89-AA7D-5D16E5F4BF99}" sibTransId="{EA0AD54D-3A3B-4FEC-A286-5D82D23A6D55}"/>
    <dgm:cxn modelId="{990B9BA7-FDE6-4C94-9C75-DFA0B9E27A85}" type="presOf" srcId="{76442095-B61C-48DA-82FF-252CDDDAA3CD}" destId="{6F036016-7554-4C26-9017-127A7E9A0856}" srcOrd="0" destOrd="0" presId="urn:microsoft.com/office/officeart/2005/8/layout/process5"/>
    <dgm:cxn modelId="{12F4D0B8-41D3-4301-9796-19B8B8E83D7C}" type="presOf" srcId="{DA10F78C-BA75-4BB8-B183-957C1DE23748}" destId="{7B1338A0-6185-49ED-8297-BD085A55D587}" srcOrd="0" destOrd="0" presId="urn:microsoft.com/office/officeart/2005/8/layout/process5"/>
    <dgm:cxn modelId="{87AE44D9-8B15-4D44-BF62-05827C4D331A}" srcId="{76442095-B61C-48DA-82FF-252CDDDAA3CD}" destId="{480F4F76-FD06-4525-861C-8506D8FD250F}" srcOrd="0" destOrd="0" parTransId="{F60BDD0E-71AA-48D8-BF39-572BE2E66BA8}" sibTransId="{848C3696-EF4F-4C8A-B4EC-BD1A7A6F783E}"/>
    <dgm:cxn modelId="{7AD1ACF4-4E4A-4E89-A371-0884C5477484}" type="presOf" srcId="{848C3696-EF4F-4C8A-B4EC-BD1A7A6F783E}" destId="{DE8E6132-4AE9-4C02-B4B2-1C2C415919CE}" srcOrd="0" destOrd="0" presId="urn:microsoft.com/office/officeart/2005/8/layout/process5"/>
    <dgm:cxn modelId="{F806A866-0A7E-41E9-99E9-BA6FCBB1B2FA}" type="presParOf" srcId="{6F036016-7554-4C26-9017-127A7E9A0856}" destId="{6407E7DF-5600-4DA2-8DE6-78C643CF6551}" srcOrd="0" destOrd="0" presId="urn:microsoft.com/office/officeart/2005/8/layout/process5"/>
    <dgm:cxn modelId="{F2B43E83-44E0-4567-BFE0-1168CC5C96D4}" type="presParOf" srcId="{6F036016-7554-4C26-9017-127A7E9A0856}" destId="{DE8E6132-4AE9-4C02-B4B2-1C2C415919CE}" srcOrd="1" destOrd="0" presId="urn:microsoft.com/office/officeart/2005/8/layout/process5"/>
    <dgm:cxn modelId="{05766A44-2B26-4D56-824B-060FD8D423F7}" type="presParOf" srcId="{DE8E6132-4AE9-4C02-B4B2-1C2C415919CE}" destId="{EC281F2E-3324-4A25-B645-CE7B8A92867D}" srcOrd="0" destOrd="0" presId="urn:microsoft.com/office/officeart/2005/8/layout/process5"/>
    <dgm:cxn modelId="{37318052-965A-4401-9DAD-9D17E3557836}" type="presParOf" srcId="{6F036016-7554-4C26-9017-127A7E9A0856}" destId="{7B1338A0-6185-49ED-8297-BD085A55D587}" srcOrd="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8BA3C30-5030-449A-A11D-B314C14801E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BC7386A-479C-402C-8DC4-BDECAD28CF20}">
      <dgm:prSet/>
      <dgm:spPr/>
      <dgm:t>
        <a:bodyPr/>
        <a:lstStyle/>
        <a:p>
          <a:r>
            <a:rPr lang="en-US"/>
            <a:t>- Can we accurately forecast future sales?</a:t>
          </a:r>
        </a:p>
      </dgm:t>
    </dgm:pt>
    <dgm:pt modelId="{61C24174-2D73-4E7F-927E-458973A2A9BA}" type="parTrans" cxnId="{2AD0EBF8-760C-4DD9-ADFC-F9309E46EAEB}">
      <dgm:prSet/>
      <dgm:spPr/>
      <dgm:t>
        <a:bodyPr/>
        <a:lstStyle/>
        <a:p>
          <a:endParaRPr lang="en-US"/>
        </a:p>
      </dgm:t>
    </dgm:pt>
    <dgm:pt modelId="{2E77A7B1-511E-48DD-A12D-4EC7BFC52D8A}" type="sibTrans" cxnId="{2AD0EBF8-760C-4DD9-ADFC-F9309E46EAEB}">
      <dgm:prSet/>
      <dgm:spPr/>
      <dgm:t>
        <a:bodyPr/>
        <a:lstStyle/>
        <a:p>
          <a:endParaRPr lang="en-US"/>
        </a:p>
      </dgm:t>
    </dgm:pt>
    <dgm:pt modelId="{43E80B98-8A4C-4CEF-9082-E42929B55EAC}">
      <dgm:prSet/>
      <dgm:spPr/>
      <dgm:t>
        <a:bodyPr/>
        <a:lstStyle/>
        <a:p>
          <a:r>
            <a:rPr lang="en-US"/>
            <a:t>- How do holidays and economic factors impact sales?</a:t>
          </a:r>
        </a:p>
      </dgm:t>
    </dgm:pt>
    <dgm:pt modelId="{5C555051-4080-4C87-B421-93CA42679B45}" type="parTrans" cxnId="{15BC4F92-1D2F-4C99-A976-943C8BC4815A}">
      <dgm:prSet/>
      <dgm:spPr/>
      <dgm:t>
        <a:bodyPr/>
        <a:lstStyle/>
        <a:p>
          <a:endParaRPr lang="en-US"/>
        </a:p>
      </dgm:t>
    </dgm:pt>
    <dgm:pt modelId="{093E6D5B-5FF1-45A3-AFAD-CEA670EFFC5F}" type="sibTrans" cxnId="{15BC4F92-1D2F-4C99-A976-943C8BC4815A}">
      <dgm:prSet/>
      <dgm:spPr/>
      <dgm:t>
        <a:bodyPr/>
        <a:lstStyle/>
        <a:p>
          <a:endParaRPr lang="en-US"/>
        </a:p>
      </dgm:t>
    </dgm:pt>
    <dgm:pt modelId="{E357C3D8-2B4B-4A4F-820E-52AB1715160F}">
      <dgm:prSet/>
      <dgm:spPr/>
      <dgm:t>
        <a:bodyPr/>
        <a:lstStyle/>
        <a:p>
          <a:r>
            <a:rPr lang="en-US"/>
            <a:t>- Are certain features more predictive than others?</a:t>
          </a:r>
        </a:p>
      </dgm:t>
    </dgm:pt>
    <dgm:pt modelId="{760F69BD-EB5D-4E43-B3B5-8F84560728FE}" type="parTrans" cxnId="{838B9AFE-8D9B-4C8A-B767-C4EAED6E461E}">
      <dgm:prSet/>
      <dgm:spPr/>
      <dgm:t>
        <a:bodyPr/>
        <a:lstStyle/>
        <a:p>
          <a:endParaRPr lang="en-US"/>
        </a:p>
      </dgm:t>
    </dgm:pt>
    <dgm:pt modelId="{B110A721-27F3-420F-B197-B380CD3B37CB}" type="sibTrans" cxnId="{838B9AFE-8D9B-4C8A-B767-C4EAED6E461E}">
      <dgm:prSet/>
      <dgm:spPr/>
      <dgm:t>
        <a:bodyPr/>
        <a:lstStyle/>
        <a:p>
          <a:endParaRPr lang="en-US"/>
        </a:p>
      </dgm:t>
    </dgm:pt>
    <dgm:pt modelId="{02FDADEB-D51C-4510-BD9C-741CB4685749}" type="pres">
      <dgm:prSet presAssocID="{18BA3C30-5030-449A-A11D-B314C14801E7}" presName="root" presStyleCnt="0">
        <dgm:presLayoutVars>
          <dgm:dir/>
          <dgm:resizeHandles val="exact"/>
        </dgm:presLayoutVars>
      </dgm:prSet>
      <dgm:spPr/>
    </dgm:pt>
    <dgm:pt modelId="{7EE26773-F95D-4080-8748-EF2196F8D9BD}" type="pres">
      <dgm:prSet presAssocID="{4BC7386A-479C-402C-8DC4-BDECAD28CF20}" presName="compNode" presStyleCnt="0"/>
      <dgm:spPr/>
    </dgm:pt>
    <dgm:pt modelId="{A9F20298-A202-4A86-828A-A4FED719C7CA}" type="pres">
      <dgm:prSet presAssocID="{4BC7386A-479C-402C-8DC4-BDECAD28CF2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3C0D497E-9539-4188-B910-7937E84899E4}" type="pres">
      <dgm:prSet presAssocID="{4BC7386A-479C-402C-8DC4-BDECAD28CF20}" presName="spaceRect" presStyleCnt="0"/>
      <dgm:spPr/>
    </dgm:pt>
    <dgm:pt modelId="{9FF2C112-9968-40D1-8157-FD60E7E591AB}" type="pres">
      <dgm:prSet presAssocID="{4BC7386A-479C-402C-8DC4-BDECAD28CF20}" presName="textRect" presStyleLbl="revTx" presStyleIdx="0" presStyleCnt="3">
        <dgm:presLayoutVars>
          <dgm:chMax val="1"/>
          <dgm:chPref val="1"/>
        </dgm:presLayoutVars>
      </dgm:prSet>
      <dgm:spPr/>
    </dgm:pt>
    <dgm:pt modelId="{021FDC57-2E06-4ABC-9CAC-7F9FA09E2C51}" type="pres">
      <dgm:prSet presAssocID="{2E77A7B1-511E-48DD-A12D-4EC7BFC52D8A}" presName="sibTrans" presStyleCnt="0"/>
      <dgm:spPr/>
    </dgm:pt>
    <dgm:pt modelId="{75625A0A-6659-433F-8621-267C53CB36F1}" type="pres">
      <dgm:prSet presAssocID="{43E80B98-8A4C-4CEF-9082-E42929B55EAC}" presName="compNode" presStyleCnt="0"/>
      <dgm:spPr/>
    </dgm:pt>
    <dgm:pt modelId="{4BE6749D-9A24-457F-90E9-FF7B08344CBB}" type="pres">
      <dgm:prSet presAssocID="{43E80B98-8A4C-4CEF-9082-E42929B55EA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estive Lantern"/>
        </a:ext>
      </dgm:extLst>
    </dgm:pt>
    <dgm:pt modelId="{87858729-C90E-4BEF-A534-5C673BCD4AF6}" type="pres">
      <dgm:prSet presAssocID="{43E80B98-8A4C-4CEF-9082-E42929B55EAC}" presName="spaceRect" presStyleCnt="0"/>
      <dgm:spPr/>
    </dgm:pt>
    <dgm:pt modelId="{CCD7A095-B0E9-4C2A-AC44-446DCF90488E}" type="pres">
      <dgm:prSet presAssocID="{43E80B98-8A4C-4CEF-9082-E42929B55EAC}" presName="textRect" presStyleLbl="revTx" presStyleIdx="1" presStyleCnt="3">
        <dgm:presLayoutVars>
          <dgm:chMax val="1"/>
          <dgm:chPref val="1"/>
        </dgm:presLayoutVars>
      </dgm:prSet>
      <dgm:spPr/>
    </dgm:pt>
    <dgm:pt modelId="{492EB73D-3DA0-4FC4-BBA5-4368EDE9FDF7}" type="pres">
      <dgm:prSet presAssocID="{093E6D5B-5FF1-45A3-AFAD-CEA670EFFC5F}" presName="sibTrans" presStyleCnt="0"/>
      <dgm:spPr/>
    </dgm:pt>
    <dgm:pt modelId="{8EDA3CD7-D9C1-43D3-9B0F-513983A0F182}" type="pres">
      <dgm:prSet presAssocID="{E357C3D8-2B4B-4A4F-820E-52AB1715160F}" presName="compNode" presStyleCnt="0"/>
      <dgm:spPr/>
    </dgm:pt>
    <dgm:pt modelId="{CF1564FA-D463-4655-9AB9-F803A29A8FA4}" type="pres">
      <dgm:prSet presAssocID="{E357C3D8-2B4B-4A4F-820E-52AB1715160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fused Person"/>
        </a:ext>
      </dgm:extLst>
    </dgm:pt>
    <dgm:pt modelId="{E38EE5AA-CA66-425E-A00F-3510E7268990}" type="pres">
      <dgm:prSet presAssocID="{E357C3D8-2B4B-4A4F-820E-52AB1715160F}" presName="spaceRect" presStyleCnt="0"/>
      <dgm:spPr/>
    </dgm:pt>
    <dgm:pt modelId="{708F66A0-5936-4B02-8833-0D682B84AE90}" type="pres">
      <dgm:prSet presAssocID="{E357C3D8-2B4B-4A4F-820E-52AB1715160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7CD4213-8555-4907-9D2E-7C418884A950}" type="presOf" srcId="{43E80B98-8A4C-4CEF-9082-E42929B55EAC}" destId="{CCD7A095-B0E9-4C2A-AC44-446DCF90488E}" srcOrd="0" destOrd="0" presId="urn:microsoft.com/office/officeart/2018/2/layout/IconLabelList"/>
    <dgm:cxn modelId="{050FDE6A-978A-4F78-995D-8051F8D75E30}" type="presOf" srcId="{E357C3D8-2B4B-4A4F-820E-52AB1715160F}" destId="{708F66A0-5936-4B02-8833-0D682B84AE90}" srcOrd="0" destOrd="0" presId="urn:microsoft.com/office/officeart/2018/2/layout/IconLabelList"/>
    <dgm:cxn modelId="{15BC4F92-1D2F-4C99-A976-943C8BC4815A}" srcId="{18BA3C30-5030-449A-A11D-B314C14801E7}" destId="{43E80B98-8A4C-4CEF-9082-E42929B55EAC}" srcOrd="1" destOrd="0" parTransId="{5C555051-4080-4C87-B421-93CA42679B45}" sibTransId="{093E6D5B-5FF1-45A3-AFAD-CEA670EFFC5F}"/>
    <dgm:cxn modelId="{25F198E9-673B-4433-96C4-A4C150F5DC97}" type="presOf" srcId="{4BC7386A-479C-402C-8DC4-BDECAD28CF20}" destId="{9FF2C112-9968-40D1-8157-FD60E7E591AB}" srcOrd="0" destOrd="0" presId="urn:microsoft.com/office/officeart/2018/2/layout/IconLabelList"/>
    <dgm:cxn modelId="{92B879EA-6FC3-4BE9-8028-D290FFDE4A74}" type="presOf" srcId="{18BA3C30-5030-449A-A11D-B314C14801E7}" destId="{02FDADEB-D51C-4510-BD9C-741CB4685749}" srcOrd="0" destOrd="0" presId="urn:microsoft.com/office/officeart/2018/2/layout/IconLabelList"/>
    <dgm:cxn modelId="{2AD0EBF8-760C-4DD9-ADFC-F9309E46EAEB}" srcId="{18BA3C30-5030-449A-A11D-B314C14801E7}" destId="{4BC7386A-479C-402C-8DC4-BDECAD28CF20}" srcOrd="0" destOrd="0" parTransId="{61C24174-2D73-4E7F-927E-458973A2A9BA}" sibTransId="{2E77A7B1-511E-48DD-A12D-4EC7BFC52D8A}"/>
    <dgm:cxn modelId="{838B9AFE-8D9B-4C8A-B767-C4EAED6E461E}" srcId="{18BA3C30-5030-449A-A11D-B314C14801E7}" destId="{E357C3D8-2B4B-4A4F-820E-52AB1715160F}" srcOrd="2" destOrd="0" parTransId="{760F69BD-EB5D-4E43-B3B5-8F84560728FE}" sibTransId="{B110A721-27F3-420F-B197-B380CD3B37CB}"/>
    <dgm:cxn modelId="{1A563F2D-69E3-4BCA-997A-4B1FE08FAE7B}" type="presParOf" srcId="{02FDADEB-D51C-4510-BD9C-741CB4685749}" destId="{7EE26773-F95D-4080-8748-EF2196F8D9BD}" srcOrd="0" destOrd="0" presId="urn:microsoft.com/office/officeart/2018/2/layout/IconLabelList"/>
    <dgm:cxn modelId="{EADCF025-3B2B-42D0-BE1E-EE1F0EE959E1}" type="presParOf" srcId="{7EE26773-F95D-4080-8748-EF2196F8D9BD}" destId="{A9F20298-A202-4A86-828A-A4FED719C7CA}" srcOrd="0" destOrd="0" presId="urn:microsoft.com/office/officeart/2018/2/layout/IconLabelList"/>
    <dgm:cxn modelId="{8AE6DFAB-8EB2-47CF-8C75-8302E3D20992}" type="presParOf" srcId="{7EE26773-F95D-4080-8748-EF2196F8D9BD}" destId="{3C0D497E-9539-4188-B910-7937E84899E4}" srcOrd="1" destOrd="0" presId="urn:microsoft.com/office/officeart/2018/2/layout/IconLabelList"/>
    <dgm:cxn modelId="{0F90FD25-33DA-45E1-B9D7-F0F9ABAF8628}" type="presParOf" srcId="{7EE26773-F95D-4080-8748-EF2196F8D9BD}" destId="{9FF2C112-9968-40D1-8157-FD60E7E591AB}" srcOrd="2" destOrd="0" presId="urn:microsoft.com/office/officeart/2018/2/layout/IconLabelList"/>
    <dgm:cxn modelId="{8F8EA748-4538-4A5C-A5D3-74842E82DCFD}" type="presParOf" srcId="{02FDADEB-D51C-4510-BD9C-741CB4685749}" destId="{021FDC57-2E06-4ABC-9CAC-7F9FA09E2C51}" srcOrd="1" destOrd="0" presId="urn:microsoft.com/office/officeart/2018/2/layout/IconLabelList"/>
    <dgm:cxn modelId="{D94D51F3-E4C0-46FA-B770-09E3021A9FAF}" type="presParOf" srcId="{02FDADEB-D51C-4510-BD9C-741CB4685749}" destId="{75625A0A-6659-433F-8621-267C53CB36F1}" srcOrd="2" destOrd="0" presId="urn:microsoft.com/office/officeart/2018/2/layout/IconLabelList"/>
    <dgm:cxn modelId="{1BBD8704-226A-430F-AA41-A1928558C434}" type="presParOf" srcId="{75625A0A-6659-433F-8621-267C53CB36F1}" destId="{4BE6749D-9A24-457F-90E9-FF7B08344CBB}" srcOrd="0" destOrd="0" presId="urn:microsoft.com/office/officeart/2018/2/layout/IconLabelList"/>
    <dgm:cxn modelId="{0714D809-B539-4B48-9228-474243FAB86D}" type="presParOf" srcId="{75625A0A-6659-433F-8621-267C53CB36F1}" destId="{87858729-C90E-4BEF-A534-5C673BCD4AF6}" srcOrd="1" destOrd="0" presId="urn:microsoft.com/office/officeart/2018/2/layout/IconLabelList"/>
    <dgm:cxn modelId="{4543FE74-DAC4-4BDF-9E10-B9593A836102}" type="presParOf" srcId="{75625A0A-6659-433F-8621-267C53CB36F1}" destId="{CCD7A095-B0E9-4C2A-AC44-446DCF90488E}" srcOrd="2" destOrd="0" presId="urn:microsoft.com/office/officeart/2018/2/layout/IconLabelList"/>
    <dgm:cxn modelId="{7D79E795-7721-42FD-8986-E252E1E4A115}" type="presParOf" srcId="{02FDADEB-D51C-4510-BD9C-741CB4685749}" destId="{492EB73D-3DA0-4FC4-BBA5-4368EDE9FDF7}" srcOrd="3" destOrd="0" presId="urn:microsoft.com/office/officeart/2018/2/layout/IconLabelList"/>
    <dgm:cxn modelId="{82F6321C-B4CF-4778-9A5E-D9B0A27C5101}" type="presParOf" srcId="{02FDADEB-D51C-4510-BD9C-741CB4685749}" destId="{8EDA3CD7-D9C1-43D3-9B0F-513983A0F182}" srcOrd="4" destOrd="0" presId="urn:microsoft.com/office/officeart/2018/2/layout/IconLabelList"/>
    <dgm:cxn modelId="{1BAF2E8B-DDD4-4B0A-9CEC-6F6F924E82B4}" type="presParOf" srcId="{8EDA3CD7-D9C1-43D3-9B0F-513983A0F182}" destId="{CF1564FA-D463-4655-9AB9-F803A29A8FA4}" srcOrd="0" destOrd="0" presId="urn:microsoft.com/office/officeart/2018/2/layout/IconLabelList"/>
    <dgm:cxn modelId="{2DC0867C-285A-4D03-864C-CD2B51042C62}" type="presParOf" srcId="{8EDA3CD7-D9C1-43D3-9B0F-513983A0F182}" destId="{E38EE5AA-CA66-425E-A00F-3510E7268990}" srcOrd="1" destOrd="0" presId="urn:microsoft.com/office/officeart/2018/2/layout/IconLabelList"/>
    <dgm:cxn modelId="{3F807AF0-524A-4BCF-9752-216E667FF08C}" type="presParOf" srcId="{8EDA3CD7-D9C1-43D3-9B0F-513983A0F182}" destId="{708F66A0-5936-4B02-8833-0D682B84AE9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EB91A50-C686-4934-BF7B-05A6134A6AB8}" type="doc">
      <dgm:prSet loTypeId="urn:microsoft.com/office/officeart/2005/8/layout/hierarchy1" loCatId="hierarchy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C130901-E9D4-4EAF-B424-4F88CE27500B}">
      <dgm:prSet phldrT="[Text]"/>
      <dgm:spPr/>
      <dgm:t>
        <a:bodyPr/>
        <a:lstStyle/>
        <a:p>
          <a:r>
            <a:rPr lang="en-US" dirty="0">
              <a:latin typeface="Calibri"/>
              <a:ea typeface="Calibri"/>
              <a:cs typeface="Calibri"/>
            </a:rPr>
            <a:t>Justification: Handles nonlinear relationships and multicollinearity well</a:t>
          </a:r>
          <a:endParaRPr lang="en-US" dirty="0"/>
        </a:p>
      </dgm:t>
    </dgm:pt>
    <dgm:pt modelId="{593FFE93-A6C0-4E50-9AE4-94E9836CCF10}" type="parTrans" cxnId="{83E578BD-C52D-4669-9624-AAD6B200213D}">
      <dgm:prSet/>
      <dgm:spPr/>
      <dgm:t>
        <a:bodyPr/>
        <a:lstStyle/>
        <a:p>
          <a:endParaRPr lang="en-US"/>
        </a:p>
      </dgm:t>
    </dgm:pt>
    <dgm:pt modelId="{1B4F2771-3339-49BF-913A-037BBE81F3E9}" type="sibTrans" cxnId="{83E578BD-C52D-4669-9624-AAD6B200213D}">
      <dgm:prSet/>
      <dgm:spPr/>
      <dgm:t>
        <a:bodyPr/>
        <a:lstStyle/>
        <a:p>
          <a:endParaRPr lang="en-US"/>
        </a:p>
      </dgm:t>
    </dgm:pt>
    <dgm:pt modelId="{1E4A4BA3-DA3A-4B8A-9915-6411C96BC20F}">
      <dgm:prSet phldrT="[Text]"/>
      <dgm:spPr/>
      <dgm:t>
        <a:bodyPr/>
        <a:lstStyle/>
        <a:p>
          <a:r>
            <a:rPr lang="en-US" dirty="0">
              <a:latin typeface="Calibri"/>
              <a:ea typeface="Calibri"/>
              <a:cs typeface="Calibri"/>
            </a:rPr>
            <a:t>Time-based train-test split to preserve sequence</a:t>
          </a:r>
          <a:endParaRPr lang="en-US" dirty="0"/>
        </a:p>
      </dgm:t>
    </dgm:pt>
    <dgm:pt modelId="{1B746E25-5CCE-4074-A4CF-0F2F9BF704A8}" type="parTrans" cxnId="{CABD8092-2CAF-49E0-B89F-52170B045D76}">
      <dgm:prSet/>
      <dgm:spPr/>
      <dgm:t>
        <a:bodyPr/>
        <a:lstStyle/>
        <a:p>
          <a:endParaRPr lang="en-US"/>
        </a:p>
      </dgm:t>
    </dgm:pt>
    <dgm:pt modelId="{959D1F61-9C7C-49C0-A6E2-88726C7C8326}" type="sibTrans" cxnId="{CABD8092-2CAF-49E0-B89F-52170B045D76}">
      <dgm:prSet/>
      <dgm:spPr/>
      <dgm:t>
        <a:bodyPr/>
        <a:lstStyle/>
        <a:p>
          <a:endParaRPr lang="en-US"/>
        </a:p>
      </dgm:t>
    </dgm:pt>
    <dgm:pt modelId="{B2268AFB-C03A-493F-BB42-D6603C8872CE}">
      <dgm:prSet phldr="0"/>
      <dgm:spPr/>
      <dgm:t>
        <a:bodyPr/>
        <a:lstStyle/>
        <a:p>
          <a:pPr rtl="0"/>
          <a:r>
            <a:rPr lang="en-US" dirty="0">
              <a:latin typeface="Calibri"/>
              <a:ea typeface="Calibri"/>
              <a:cs typeface="Calibri"/>
            </a:rPr>
            <a:t>Model Used: Random Forest Regressor</a:t>
          </a:r>
        </a:p>
      </dgm:t>
    </dgm:pt>
    <dgm:pt modelId="{0C137043-0B1C-4173-9DCC-A5D9C574BC13}" type="parTrans" cxnId="{B9BB02CE-E1BD-4E67-92DD-39FDDF82F179}">
      <dgm:prSet/>
      <dgm:spPr/>
    </dgm:pt>
    <dgm:pt modelId="{2DD9EC41-7F57-4632-8807-147AA2BE06A5}" type="sibTrans" cxnId="{B9BB02CE-E1BD-4E67-92DD-39FDDF82F179}">
      <dgm:prSet/>
      <dgm:spPr/>
    </dgm:pt>
    <dgm:pt modelId="{5444DA40-3E4F-431C-8F98-4E20627E0763}" type="pres">
      <dgm:prSet presAssocID="{FEB91A50-C686-4934-BF7B-05A6134A6AB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B3DE274-3413-4BB4-9A67-53774C1941C3}" type="pres">
      <dgm:prSet presAssocID="{B2268AFB-C03A-493F-BB42-D6603C8872CE}" presName="hierRoot1" presStyleCnt="0"/>
      <dgm:spPr/>
    </dgm:pt>
    <dgm:pt modelId="{B2E81029-AE7E-4F35-AAFF-99A85ADA0547}" type="pres">
      <dgm:prSet presAssocID="{B2268AFB-C03A-493F-BB42-D6603C8872CE}" presName="composite" presStyleCnt="0"/>
      <dgm:spPr/>
    </dgm:pt>
    <dgm:pt modelId="{B2B9890E-C02C-4FA0-BD90-724073920891}" type="pres">
      <dgm:prSet presAssocID="{B2268AFB-C03A-493F-BB42-D6603C8872CE}" presName="background" presStyleLbl="node0" presStyleIdx="0" presStyleCnt="3"/>
      <dgm:spPr/>
    </dgm:pt>
    <dgm:pt modelId="{A894673E-701D-4A0A-8643-6579C02DAEEF}" type="pres">
      <dgm:prSet presAssocID="{B2268AFB-C03A-493F-BB42-D6603C8872CE}" presName="text" presStyleLbl="fgAcc0" presStyleIdx="0" presStyleCnt="3">
        <dgm:presLayoutVars>
          <dgm:chPref val="3"/>
        </dgm:presLayoutVars>
      </dgm:prSet>
      <dgm:spPr/>
    </dgm:pt>
    <dgm:pt modelId="{2E0F2206-610E-481B-A51D-09B19EB17DE0}" type="pres">
      <dgm:prSet presAssocID="{B2268AFB-C03A-493F-BB42-D6603C8872CE}" presName="hierChild2" presStyleCnt="0"/>
      <dgm:spPr/>
    </dgm:pt>
    <dgm:pt modelId="{68DACC6B-F62A-4A29-BD2F-DE83B2EA4405}" type="pres">
      <dgm:prSet presAssocID="{0C130901-E9D4-4EAF-B424-4F88CE27500B}" presName="hierRoot1" presStyleCnt="0"/>
      <dgm:spPr/>
    </dgm:pt>
    <dgm:pt modelId="{61B68787-6667-4CE1-923C-8528E57DBF59}" type="pres">
      <dgm:prSet presAssocID="{0C130901-E9D4-4EAF-B424-4F88CE27500B}" presName="composite" presStyleCnt="0"/>
      <dgm:spPr/>
    </dgm:pt>
    <dgm:pt modelId="{239E0070-2EF4-4267-95A8-3C688FC84BD0}" type="pres">
      <dgm:prSet presAssocID="{0C130901-E9D4-4EAF-B424-4F88CE27500B}" presName="background" presStyleLbl="node0" presStyleIdx="1" presStyleCnt="3"/>
      <dgm:spPr/>
    </dgm:pt>
    <dgm:pt modelId="{3AFF075B-F242-4429-AD08-837802EC0B17}" type="pres">
      <dgm:prSet presAssocID="{0C130901-E9D4-4EAF-B424-4F88CE27500B}" presName="text" presStyleLbl="fgAcc0" presStyleIdx="1" presStyleCnt="3">
        <dgm:presLayoutVars>
          <dgm:chPref val="3"/>
        </dgm:presLayoutVars>
      </dgm:prSet>
      <dgm:spPr/>
    </dgm:pt>
    <dgm:pt modelId="{53B9E5BF-F923-4FAB-A725-6A8236904FB7}" type="pres">
      <dgm:prSet presAssocID="{0C130901-E9D4-4EAF-B424-4F88CE27500B}" presName="hierChild2" presStyleCnt="0"/>
      <dgm:spPr/>
    </dgm:pt>
    <dgm:pt modelId="{A592745E-0BA7-4C23-91E0-ECF7EE7ED276}" type="pres">
      <dgm:prSet presAssocID="{1E4A4BA3-DA3A-4B8A-9915-6411C96BC20F}" presName="hierRoot1" presStyleCnt="0"/>
      <dgm:spPr/>
    </dgm:pt>
    <dgm:pt modelId="{297D393E-7F9C-47B7-8793-BE6258AB1719}" type="pres">
      <dgm:prSet presAssocID="{1E4A4BA3-DA3A-4B8A-9915-6411C96BC20F}" presName="composite" presStyleCnt="0"/>
      <dgm:spPr/>
    </dgm:pt>
    <dgm:pt modelId="{7DCC1886-9AFE-41D4-951F-FA7AE34FD678}" type="pres">
      <dgm:prSet presAssocID="{1E4A4BA3-DA3A-4B8A-9915-6411C96BC20F}" presName="background" presStyleLbl="node0" presStyleIdx="2" presStyleCnt="3"/>
      <dgm:spPr/>
    </dgm:pt>
    <dgm:pt modelId="{2C95B9C0-5E6A-4363-AB2F-00DDD6DF75A8}" type="pres">
      <dgm:prSet presAssocID="{1E4A4BA3-DA3A-4B8A-9915-6411C96BC20F}" presName="text" presStyleLbl="fgAcc0" presStyleIdx="2" presStyleCnt="3">
        <dgm:presLayoutVars>
          <dgm:chPref val="3"/>
        </dgm:presLayoutVars>
      </dgm:prSet>
      <dgm:spPr/>
    </dgm:pt>
    <dgm:pt modelId="{073CD5BE-1598-4BA3-9248-ACB8D2D9F185}" type="pres">
      <dgm:prSet presAssocID="{1E4A4BA3-DA3A-4B8A-9915-6411C96BC20F}" presName="hierChild2" presStyleCnt="0"/>
      <dgm:spPr/>
    </dgm:pt>
  </dgm:ptLst>
  <dgm:cxnLst>
    <dgm:cxn modelId="{2838DA84-81C4-4302-96A4-22EDE30B5FCD}" type="presOf" srcId="{FEB91A50-C686-4934-BF7B-05A6134A6AB8}" destId="{5444DA40-3E4F-431C-8F98-4E20627E0763}" srcOrd="0" destOrd="0" presId="urn:microsoft.com/office/officeart/2005/8/layout/hierarchy1"/>
    <dgm:cxn modelId="{CABD8092-2CAF-49E0-B89F-52170B045D76}" srcId="{FEB91A50-C686-4934-BF7B-05A6134A6AB8}" destId="{1E4A4BA3-DA3A-4B8A-9915-6411C96BC20F}" srcOrd="2" destOrd="0" parTransId="{1B746E25-5CCE-4074-A4CF-0F2F9BF704A8}" sibTransId="{959D1F61-9C7C-49C0-A6E2-88726C7C8326}"/>
    <dgm:cxn modelId="{8CB2AFA6-19B0-4AD6-A71B-A596698B5EC6}" type="presOf" srcId="{B2268AFB-C03A-493F-BB42-D6603C8872CE}" destId="{A894673E-701D-4A0A-8643-6579C02DAEEF}" srcOrd="0" destOrd="0" presId="urn:microsoft.com/office/officeart/2005/8/layout/hierarchy1"/>
    <dgm:cxn modelId="{18782BBD-A049-4F9E-86D9-07CE2367756C}" type="presOf" srcId="{0C130901-E9D4-4EAF-B424-4F88CE27500B}" destId="{3AFF075B-F242-4429-AD08-837802EC0B17}" srcOrd="0" destOrd="0" presId="urn:microsoft.com/office/officeart/2005/8/layout/hierarchy1"/>
    <dgm:cxn modelId="{83E578BD-C52D-4669-9624-AAD6B200213D}" srcId="{FEB91A50-C686-4934-BF7B-05A6134A6AB8}" destId="{0C130901-E9D4-4EAF-B424-4F88CE27500B}" srcOrd="1" destOrd="0" parTransId="{593FFE93-A6C0-4E50-9AE4-94E9836CCF10}" sibTransId="{1B4F2771-3339-49BF-913A-037BBE81F3E9}"/>
    <dgm:cxn modelId="{B9BB02CE-E1BD-4E67-92DD-39FDDF82F179}" srcId="{FEB91A50-C686-4934-BF7B-05A6134A6AB8}" destId="{B2268AFB-C03A-493F-BB42-D6603C8872CE}" srcOrd="0" destOrd="0" parTransId="{0C137043-0B1C-4173-9DCC-A5D9C574BC13}" sibTransId="{2DD9EC41-7F57-4632-8807-147AA2BE06A5}"/>
    <dgm:cxn modelId="{6ADAE7FC-565F-4BDF-BFC4-81662D55E48C}" type="presOf" srcId="{1E4A4BA3-DA3A-4B8A-9915-6411C96BC20F}" destId="{2C95B9C0-5E6A-4363-AB2F-00DDD6DF75A8}" srcOrd="0" destOrd="0" presId="urn:microsoft.com/office/officeart/2005/8/layout/hierarchy1"/>
    <dgm:cxn modelId="{98265E04-411F-43FF-B6D0-96BB689B42FD}" type="presParOf" srcId="{5444DA40-3E4F-431C-8F98-4E20627E0763}" destId="{4B3DE274-3413-4BB4-9A67-53774C1941C3}" srcOrd="0" destOrd="0" presId="urn:microsoft.com/office/officeart/2005/8/layout/hierarchy1"/>
    <dgm:cxn modelId="{BE7FC17A-C424-4ACB-8721-474091FB2CFC}" type="presParOf" srcId="{4B3DE274-3413-4BB4-9A67-53774C1941C3}" destId="{B2E81029-AE7E-4F35-AAFF-99A85ADA0547}" srcOrd="0" destOrd="0" presId="urn:microsoft.com/office/officeart/2005/8/layout/hierarchy1"/>
    <dgm:cxn modelId="{038F0EEA-4CCA-436F-8F8E-F3783E8CC378}" type="presParOf" srcId="{B2E81029-AE7E-4F35-AAFF-99A85ADA0547}" destId="{B2B9890E-C02C-4FA0-BD90-724073920891}" srcOrd="0" destOrd="0" presId="urn:microsoft.com/office/officeart/2005/8/layout/hierarchy1"/>
    <dgm:cxn modelId="{78E9FD0D-F36A-4191-99D5-70061A3BBE86}" type="presParOf" srcId="{B2E81029-AE7E-4F35-AAFF-99A85ADA0547}" destId="{A894673E-701D-4A0A-8643-6579C02DAEEF}" srcOrd="1" destOrd="0" presId="urn:microsoft.com/office/officeart/2005/8/layout/hierarchy1"/>
    <dgm:cxn modelId="{34C10D95-C05C-4F00-B00A-C92777DFF8FA}" type="presParOf" srcId="{4B3DE274-3413-4BB4-9A67-53774C1941C3}" destId="{2E0F2206-610E-481B-A51D-09B19EB17DE0}" srcOrd="1" destOrd="0" presId="urn:microsoft.com/office/officeart/2005/8/layout/hierarchy1"/>
    <dgm:cxn modelId="{A27738D2-3579-44E8-BD1E-111AAAA0A2CA}" type="presParOf" srcId="{5444DA40-3E4F-431C-8F98-4E20627E0763}" destId="{68DACC6B-F62A-4A29-BD2F-DE83B2EA4405}" srcOrd="1" destOrd="0" presId="urn:microsoft.com/office/officeart/2005/8/layout/hierarchy1"/>
    <dgm:cxn modelId="{4DA0F4CC-9126-44AC-BDC3-D8E48F62EB64}" type="presParOf" srcId="{68DACC6B-F62A-4A29-BD2F-DE83B2EA4405}" destId="{61B68787-6667-4CE1-923C-8528E57DBF59}" srcOrd="0" destOrd="0" presId="urn:microsoft.com/office/officeart/2005/8/layout/hierarchy1"/>
    <dgm:cxn modelId="{61A1944F-F51B-4FBB-874B-AA9C137DE7DC}" type="presParOf" srcId="{61B68787-6667-4CE1-923C-8528E57DBF59}" destId="{239E0070-2EF4-4267-95A8-3C688FC84BD0}" srcOrd="0" destOrd="0" presId="urn:microsoft.com/office/officeart/2005/8/layout/hierarchy1"/>
    <dgm:cxn modelId="{B9226631-DE63-4943-A9F0-1DD6A0544935}" type="presParOf" srcId="{61B68787-6667-4CE1-923C-8528E57DBF59}" destId="{3AFF075B-F242-4429-AD08-837802EC0B17}" srcOrd="1" destOrd="0" presId="urn:microsoft.com/office/officeart/2005/8/layout/hierarchy1"/>
    <dgm:cxn modelId="{162ADE26-EA6D-4CA0-996A-2C26F36FE819}" type="presParOf" srcId="{68DACC6B-F62A-4A29-BD2F-DE83B2EA4405}" destId="{53B9E5BF-F923-4FAB-A725-6A8236904FB7}" srcOrd="1" destOrd="0" presId="urn:microsoft.com/office/officeart/2005/8/layout/hierarchy1"/>
    <dgm:cxn modelId="{8BBAA56A-D65C-4B83-A9D1-5883AF021E17}" type="presParOf" srcId="{5444DA40-3E4F-431C-8F98-4E20627E0763}" destId="{A592745E-0BA7-4C23-91E0-ECF7EE7ED276}" srcOrd="2" destOrd="0" presId="urn:microsoft.com/office/officeart/2005/8/layout/hierarchy1"/>
    <dgm:cxn modelId="{11ECFBCB-FEFF-41FC-8408-D50265CA9CCA}" type="presParOf" srcId="{A592745E-0BA7-4C23-91E0-ECF7EE7ED276}" destId="{297D393E-7F9C-47B7-8793-BE6258AB1719}" srcOrd="0" destOrd="0" presId="urn:microsoft.com/office/officeart/2005/8/layout/hierarchy1"/>
    <dgm:cxn modelId="{58ED4687-090C-4CA5-AC3F-D685ACD118AF}" type="presParOf" srcId="{297D393E-7F9C-47B7-8793-BE6258AB1719}" destId="{7DCC1886-9AFE-41D4-951F-FA7AE34FD678}" srcOrd="0" destOrd="0" presId="urn:microsoft.com/office/officeart/2005/8/layout/hierarchy1"/>
    <dgm:cxn modelId="{3B658CAB-7F53-40CC-BDE6-56E6501C0508}" type="presParOf" srcId="{297D393E-7F9C-47B7-8793-BE6258AB1719}" destId="{2C95B9C0-5E6A-4363-AB2F-00DDD6DF75A8}" srcOrd="1" destOrd="0" presId="urn:microsoft.com/office/officeart/2005/8/layout/hierarchy1"/>
    <dgm:cxn modelId="{E4B50702-FC57-4EB7-9753-23145A0D92AA}" type="presParOf" srcId="{A592745E-0BA7-4C23-91E0-ECF7EE7ED276}" destId="{073CD5BE-1598-4BA3-9248-ACB8D2D9F1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0961F8C-A3CB-4279-A82B-8D1FA4DAA1D0}" type="doc">
      <dgm:prSet loTypeId="urn:microsoft.com/office/officeart/2016/7/layout/LinearArrowProcessNumbered" loCatId="process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CE0F1F4-2180-4613-8B24-D4823536EF7A}">
      <dgm:prSet/>
      <dgm:spPr/>
      <dgm:t>
        <a:bodyPr/>
        <a:lstStyle/>
        <a:p>
          <a:r>
            <a:rPr lang="en-US"/>
            <a:t>Invest in systems for historical sales tracking</a:t>
          </a:r>
        </a:p>
      </dgm:t>
    </dgm:pt>
    <dgm:pt modelId="{107E1046-EA04-4D83-8FA1-02BBB50042AA}" type="parTrans" cxnId="{1A3F24E0-3FCE-49D9-98E8-6A85CB736E5B}">
      <dgm:prSet/>
      <dgm:spPr/>
      <dgm:t>
        <a:bodyPr/>
        <a:lstStyle/>
        <a:p>
          <a:endParaRPr lang="en-US"/>
        </a:p>
      </dgm:t>
    </dgm:pt>
    <dgm:pt modelId="{BD42901A-C7E8-46D2-B5A8-59246396E6D4}" type="sibTrans" cxnId="{1A3F24E0-3FCE-49D9-98E8-6A85CB736E5B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4497E7FD-083B-436D-9EAA-9658DDC5694B}">
      <dgm:prSet/>
      <dgm:spPr/>
      <dgm:t>
        <a:bodyPr/>
        <a:lstStyle/>
        <a:p>
          <a:r>
            <a:rPr lang="en-US"/>
            <a:t>Introduce flags for major retail events (e.g., Black Friday)</a:t>
          </a:r>
        </a:p>
      </dgm:t>
    </dgm:pt>
    <dgm:pt modelId="{485FFF1F-AC30-4C58-8D67-61EEA4DC541D}" type="parTrans" cxnId="{4C6F0E46-0C85-4B5E-BD85-8EA9CF8D2D82}">
      <dgm:prSet/>
      <dgm:spPr/>
      <dgm:t>
        <a:bodyPr/>
        <a:lstStyle/>
        <a:p>
          <a:endParaRPr lang="en-US"/>
        </a:p>
      </dgm:t>
    </dgm:pt>
    <dgm:pt modelId="{EC0A176F-AE7B-4142-BC8E-830563477A66}" type="sibTrans" cxnId="{4C6F0E46-0C85-4B5E-BD85-8EA9CF8D2D82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6ADA501D-EB05-458B-8DB8-CE2087DEA9D9}">
      <dgm:prSet/>
      <dgm:spPr/>
      <dgm:t>
        <a:bodyPr/>
        <a:lstStyle/>
        <a:p>
          <a:r>
            <a:rPr lang="en-US"/>
            <a:t>Calibrate models during peak season to enhance precision</a:t>
          </a:r>
        </a:p>
      </dgm:t>
    </dgm:pt>
    <dgm:pt modelId="{BCEB2FD5-8435-4B68-8B61-C6988773C716}" type="parTrans" cxnId="{4FA2E360-C840-40E2-8287-A810F25E8B4C}">
      <dgm:prSet/>
      <dgm:spPr/>
      <dgm:t>
        <a:bodyPr/>
        <a:lstStyle/>
        <a:p>
          <a:endParaRPr lang="en-US"/>
        </a:p>
      </dgm:t>
    </dgm:pt>
    <dgm:pt modelId="{2E38B730-C86F-4758-AABA-09C344B82FB3}" type="sibTrans" cxnId="{4FA2E360-C840-40E2-8287-A810F25E8B4C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15CB07B7-08F1-41BB-9953-BF30C49DB40A}" type="pres">
      <dgm:prSet presAssocID="{10961F8C-A3CB-4279-A82B-8D1FA4DAA1D0}" presName="linearFlow" presStyleCnt="0">
        <dgm:presLayoutVars>
          <dgm:dir/>
          <dgm:animLvl val="lvl"/>
          <dgm:resizeHandles val="exact"/>
        </dgm:presLayoutVars>
      </dgm:prSet>
      <dgm:spPr/>
    </dgm:pt>
    <dgm:pt modelId="{B73F14E6-841C-4FAE-9A71-D0582F1301CE}" type="pres">
      <dgm:prSet presAssocID="{1CE0F1F4-2180-4613-8B24-D4823536EF7A}" presName="compositeNode" presStyleCnt="0"/>
      <dgm:spPr/>
    </dgm:pt>
    <dgm:pt modelId="{BD3453A2-01BA-47E7-88E4-2FA47951908C}" type="pres">
      <dgm:prSet presAssocID="{1CE0F1F4-2180-4613-8B24-D4823536EF7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8144AAC-7E4E-4880-BF91-9E729C4AB8B1}" type="pres">
      <dgm:prSet presAssocID="{1CE0F1F4-2180-4613-8B24-D4823536EF7A}" presName="parSh" presStyleCnt="0"/>
      <dgm:spPr/>
    </dgm:pt>
    <dgm:pt modelId="{E118863B-5D5E-44DF-B592-636C51912BA4}" type="pres">
      <dgm:prSet presAssocID="{1CE0F1F4-2180-4613-8B24-D4823536EF7A}" presName="lineNode" presStyleLbl="alignAccFollowNode1" presStyleIdx="0" presStyleCnt="9"/>
      <dgm:spPr/>
    </dgm:pt>
    <dgm:pt modelId="{6D17401A-67F5-4C8A-A728-3782218B42E6}" type="pres">
      <dgm:prSet presAssocID="{1CE0F1F4-2180-4613-8B24-D4823536EF7A}" presName="lineArrowNode" presStyleLbl="alignAccFollowNode1" presStyleIdx="1" presStyleCnt="9"/>
      <dgm:spPr/>
    </dgm:pt>
    <dgm:pt modelId="{7D9BDD32-F990-4D25-864D-1C131E76647E}" type="pres">
      <dgm:prSet presAssocID="{BD42901A-C7E8-46D2-B5A8-59246396E6D4}" presName="sibTransNodeCircle" presStyleLbl="alignNode1" presStyleIdx="0" presStyleCnt="3">
        <dgm:presLayoutVars>
          <dgm:chMax val="0"/>
          <dgm:bulletEnabled/>
        </dgm:presLayoutVars>
      </dgm:prSet>
      <dgm:spPr/>
    </dgm:pt>
    <dgm:pt modelId="{8BC3AAAE-EA8E-4B77-9E65-3FADC99BE99D}" type="pres">
      <dgm:prSet presAssocID="{BD42901A-C7E8-46D2-B5A8-59246396E6D4}" presName="spacerBetweenCircleAndCallout" presStyleCnt="0">
        <dgm:presLayoutVars/>
      </dgm:prSet>
      <dgm:spPr/>
    </dgm:pt>
    <dgm:pt modelId="{72287256-513C-469B-83C0-4E2AF19FDDDC}" type="pres">
      <dgm:prSet presAssocID="{1CE0F1F4-2180-4613-8B24-D4823536EF7A}" presName="nodeText" presStyleLbl="alignAccFollowNode1" presStyleIdx="2" presStyleCnt="9">
        <dgm:presLayoutVars>
          <dgm:bulletEnabled val="1"/>
        </dgm:presLayoutVars>
      </dgm:prSet>
      <dgm:spPr/>
    </dgm:pt>
    <dgm:pt modelId="{B04F5B2F-7674-44F3-B9BB-FB7F95F0082F}" type="pres">
      <dgm:prSet presAssocID="{BD42901A-C7E8-46D2-B5A8-59246396E6D4}" presName="sibTransComposite" presStyleCnt="0"/>
      <dgm:spPr/>
    </dgm:pt>
    <dgm:pt modelId="{D6563375-0CC8-4992-921B-1056BAB91E21}" type="pres">
      <dgm:prSet presAssocID="{4497E7FD-083B-436D-9EAA-9658DDC5694B}" presName="compositeNode" presStyleCnt="0"/>
      <dgm:spPr/>
    </dgm:pt>
    <dgm:pt modelId="{F3AD5F3E-BC62-448B-8F99-36AD6A99D50D}" type="pres">
      <dgm:prSet presAssocID="{4497E7FD-083B-436D-9EAA-9658DDC5694B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5683C71-F2E8-46C7-BBF1-14190C978CBA}" type="pres">
      <dgm:prSet presAssocID="{4497E7FD-083B-436D-9EAA-9658DDC5694B}" presName="parSh" presStyleCnt="0"/>
      <dgm:spPr/>
    </dgm:pt>
    <dgm:pt modelId="{D98C7845-1285-4E8E-9421-013B30F98402}" type="pres">
      <dgm:prSet presAssocID="{4497E7FD-083B-436D-9EAA-9658DDC5694B}" presName="lineNode" presStyleLbl="alignAccFollowNode1" presStyleIdx="3" presStyleCnt="9"/>
      <dgm:spPr/>
    </dgm:pt>
    <dgm:pt modelId="{C23BF59D-D5E5-4B72-80F4-83DE043EDFEA}" type="pres">
      <dgm:prSet presAssocID="{4497E7FD-083B-436D-9EAA-9658DDC5694B}" presName="lineArrowNode" presStyleLbl="alignAccFollowNode1" presStyleIdx="4" presStyleCnt="9"/>
      <dgm:spPr/>
    </dgm:pt>
    <dgm:pt modelId="{D503EE33-AAC3-4D2C-AD57-08F614848690}" type="pres">
      <dgm:prSet presAssocID="{EC0A176F-AE7B-4142-BC8E-830563477A66}" presName="sibTransNodeCircle" presStyleLbl="alignNode1" presStyleIdx="1" presStyleCnt="3">
        <dgm:presLayoutVars>
          <dgm:chMax val="0"/>
          <dgm:bulletEnabled/>
        </dgm:presLayoutVars>
      </dgm:prSet>
      <dgm:spPr/>
    </dgm:pt>
    <dgm:pt modelId="{EF62FB05-0ECC-47E6-8312-B1A9CB1BE0C2}" type="pres">
      <dgm:prSet presAssocID="{EC0A176F-AE7B-4142-BC8E-830563477A66}" presName="spacerBetweenCircleAndCallout" presStyleCnt="0">
        <dgm:presLayoutVars/>
      </dgm:prSet>
      <dgm:spPr/>
    </dgm:pt>
    <dgm:pt modelId="{FB1D65A8-B79E-4C4A-B1E8-D27ADA6966F6}" type="pres">
      <dgm:prSet presAssocID="{4497E7FD-083B-436D-9EAA-9658DDC5694B}" presName="nodeText" presStyleLbl="alignAccFollowNode1" presStyleIdx="5" presStyleCnt="9">
        <dgm:presLayoutVars>
          <dgm:bulletEnabled val="1"/>
        </dgm:presLayoutVars>
      </dgm:prSet>
      <dgm:spPr/>
    </dgm:pt>
    <dgm:pt modelId="{34BD7FDD-7ACD-4ECC-B348-E4ECE536191C}" type="pres">
      <dgm:prSet presAssocID="{EC0A176F-AE7B-4142-BC8E-830563477A66}" presName="sibTransComposite" presStyleCnt="0"/>
      <dgm:spPr/>
    </dgm:pt>
    <dgm:pt modelId="{0EAB0605-DDC3-475C-AA8A-6BFF09EF5F67}" type="pres">
      <dgm:prSet presAssocID="{6ADA501D-EB05-458B-8DB8-CE2087DEA9D9}" presName="compositeNode" presStyleCnt="0"/>
      <dgm:spPr/>
    </dgm:pt>
    <dgm:pt modelId="{36A7834C-E88D-4247-92CF-0A05FEFADF51}" type="pres">
      <dgm:prSet presAssocID="{6ADA501D-EB05-458B-8DB8-CE2087DEA9D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88811CC2-375D-42CD-AA75-E96162DC4311}" type="pres">
      <dgm:prSet presAssocID="{6ADA501D-EB05-458B-8DB8-CE2087DEA9D9}" presName="parSh" presStyleCnt="0"/>
      <dgm:spPr/>
    </dgm:pt>
    <dgm:pt modelId="{3869F97A-7292-4ABB-AC9E-1BE78420715D}" type="pres">
      <dgm:prSet presAssocID="{6ADA501D-EB05-458B-8DB8-CE2087DEA9D9}" presName="lineNode" presStyleLbl="alignAccFollowNode1" presStyleIdx="6" presStyleCnt="9"/>
      <dgm:spPr/>
    </dgm:pt>
    <dgm:pt modelId="{8C2F2CA2-4FC6-44F2-BDD5-6EE5F5663619}" type="pres">
      <dgm:prSet presAssocID="{6ADA501D-EB05-458B-8DB8-CE2087DEA9D9}" presName="lineArrowNode" presStyleLbl="alignAccFollowNode1" presStyleIdx="7" presStyleCnt="9"/>
      <dgm:spPr/>
    </dgm:pt>
    <dgm:pt modelId="{4421B69B-8609-47F9-B785-3442F185C2F0}" type="pres">
      <dgm:prSet presAssocID="{2E38B730-C86F-4758-AABA-09C344B82FB3}" presName="sibTransNodeCircle" presStyleLbl="alignNode1" presStyleIdx="2" presStyleCnt="3">
        <dgm:presLayoutVars>
          <dgm:chMax val="0"/>
          <dgm:bulletEnabled/>
        </dgm:presLayoutVars>
      </dgm:prSet>
      <dgm:spPr/>
    </dgm:pt>
    <dgm:pt modelId="{346BDC9E-40BB-4FEF-A555-4CF58728F70E}" type="pres">
      <dgm:prSet presAssocID="{2E38B730-C86F-4758-AABA-09C344B82FB3}" presName="spacerBetweenCircleAndCallout" presStyleCnt="0">
        <dgm:presLayoutVars/>
      </dgm:prSet>
      <dgm:spPr/>
    </dgm:pt>
    <dgm:pt modelId="{9FF6B293-E246-4B85-8AD6-A2CE72763810}" type="pres">
      <dgm:prSet presAssocID="{6ADA501D-EB05-458B-8DB8-CE2087DEA9D9}" presName="nodeText" presStyleLbl="alignAccFollowNode1" presStyleIdx="8" presStyleCnt="9">
        <dgm:presLayoutVars>
          <dgm:bulletEnabled val="1"/>
        </dgm:presLayoutVars>
      </dgm:prSet>
      <dgm:spPr/>
    </dgm:pt>
  </dgm:ptLst>
  <dgm:cxnLst>
    <dgm:cxn modelId="{7A4AC71E-3597-4AE2-BA4F-FAAB5E73FEF9}" type="presOf" srcId="{10961F8C-A3CB-4279-A82B-8D1FA4DAA1D0}" destId="{15CB07B7-08F1-41BB-9953-BF30C49DB40A}" srcOrd="0" destOrd="0" presId="urn:microsoft.com/office/officeart/2016/7/layout/LinearArrowProcessNumbered"/>
    <dgm:cxn modelId="{5E58C120-130B-4C3E-97F6-10B890C06CDF}" type="presOf" srcId="{BD42901A-C7E8-46D2-B5A8-59246396E6D4}" destId="{7D9BDD32-F990-4D25-864D-1C131E76647E}" srcOrd="0" destOrd="0" presId="urn:microsoft.com/office/officeart/2016/7/layout/LinearArrowProcessNumbered"/>
    <dgm:cxn modelId="{66801A34-9AB6-4238-8E2C-6C509C076CEC}" type="presOf" srcId="{EC0A176F-AE7B-4142-BC8E-830563477A66}" destId="{D503EE33-AAC3-4D2C-AD57-08F614848690}" srcOrd="0" destOrd="0" presId="urn:microsoft.com/office/officeart/2016/7/layout/LinearArrowProcessNumbered"/>
    <dgm:cxn modelId="{4C6F0E46-0C85-4B5E-BD85-8EA9CF8D2D82}" srcId="{10961F8C-A3CB-4279-A82B-8D1FA4DAA1D0}" destId="{4497E7FD-083B-436D-9EAA-9658DDC5694B}" srcOrd="1" destOrd="0" parTransId="{485FFF1F-AC30-4C58-8D67-61EEA4DC541D}" sibTransId="{EC0A176F-AE7B-4142-BC8E-830563477A66}"/>
    <dgm:cxn modelId="{BF25C659-F80A-42E6-8E3E-D2B266923CF7}" type="presOf" srcId="{6ADA501D-EB05-458B-8DB8-CE2087DEA9D9}" destId="{9FF6B293-E246-4B85-8AD6-A2CE72763810}" srcOrd="0" destOrd="0" presId="urn:microsoft.com/office/officeart/2016/7/layout/LinearArrowProcessNumbered"/>
    <dgm:cxn modelId="{4FA2E360-C840-40E2-8287-A810F25E8B4C}" srcId="{10961F8C-A3CB-4279-A82B-8D1FA4DAA1D0}" destId="{6ADA501D-EB05-458B-8DB8-CE2087DEA9D9}" srcOrd="2" destOrd="0" parTransId="{BCEB2FD5-8435-4B68-8B61-C6988773C716}" sibTransId="{2E38B730-C86F-4758-AABA-09C344B82FB3}"/>
    <dgm:cxn modelId="{99205B74-B724-4327-8207-06846A8CCAB0}" type="presOf" srcId="{4497E7FD-083B-436D-9EAA-9658DDC5694B}" destId="{FB1D65A8-B79E-4C4A-B1E8-D27ADA6966F6}" srcOrd="0" destOrd="0" presId="urn:microsoft.com/office/officeart/2016/7/layout/LinearArrowProcessNumbered"/>
    <dgm:cxn modelId="{074CBC8D-129E-4B6A-8053-02AF1F0A0CC3}" type="presOf" srcId="{2E38B730-C86F-4758-AABA-09C344B82FB3}" destId="{4421B69B-8609-47F9-B785-3442F185C2F0}" srcOrd="0" destOrd="0" presId="urn:microsoft.com/office/officeart/2016/7/layout/LinearArrowProcessNumbered"/>
    <dgm:cxn modelId="{1A3F24E0-3FCE-49D9-98E8-6A85CB736E5B}" srcId="{10961F8C-A3CB-4279-A82B-8D1FA4DAA1D0}" destId="{1CE0F1F4-2180-4613-8B24-D4823536EF7A}" srcOrd="0" destOrd="0" parTransId="{107E1046-EA04-4D83-8FA1-02BBB50042AA}" sibTransId="{BD42901A-C7E8-46D2-B5A8-59246396E6D4}"/>
    <dgm:cxn modelId="{55CE27EB-C1A8-4B32-BA47-34587274E137}" type="presOf" srcId="{1CE0F1F4-2180-4613-8B24-D4823536EF7A}" destId="{72287256-513C-469B-83C0-4E2AF19FDDDC}" srcOrd="0" destOrd="0" presId="urn:microsoft.com/office/officeart/2016/7/layout/LinearArrowProcessNumbered"/>
    <dgm:cxn modelId="{4A500717-B996-485B-BCC6-AF916A23C4FB}" type="presParOf" srcId="{15CB07B7-08F1-41BB-9953-BF30C49DB40A}" destId="{B73F14E6-841C-4FAE-9A71-D0582F1301CE}" srcOrd="0" destOrd="0" presId="urn:microsoft.com/office/officeart/2016/7/layout/LinearArrowProcessNumbered"/>
    <dgm:cxn modelId="{2C2AA476-6591-4A25-BBE5-C7C1FEBDEC87}" type="presParOf" srcId="{B73F14E6-841C-4FAE-9A71-D0582F1301CE}" destId="{BD3453A2-01BA-47E7-88E4-2FA47951908C}" srcOrd="0" destOrd="0" presId="urn:microsoft.com/office/officeart/2016/7/layout/LinearArrowProcessNumbered"/>
    <dgm:cxn modelId="{856EE7D6-2995-4B7F-A363-9C4E6346260D}" type="presParOf" srcId="{B73F14E6-841C-4FAE-9A71-D0582F1301CE}" destId="{E8144AAC-7E4E-4880-BF91-9E729C4AB8B1}" srcOrd="1" destOrd="0" presId="urn:microsoft.com/office/officeart/2016/7/layout/LinearArrowProcessNumbered"/>
    <dgm:cxn modelId="{56266AD2-78C1-47C9-88FE-E0FD394E9A6C}" type="presParOf" srcId="{E8144AAC-7E4E-4880-BF91-9E729C4AB8B1}" destId="{E118863B-5D5E-44DF-B592-636C51912BA4}" srcOrd="0" destOrd="0" presId="urn:microsoft.com/office/officeart/2016/7/layout/LinearArrowProcessNumbered"/>
    <dgm:cxn modelId="{084B1A0C-92C5-4F5E-B194-9566DCB6036D}" type="presParOf" srcId="{E8144AAC-7E4E-4880-BF91-9E729C4AB8B1}" destId="{6D17401A-67F5-4C8A-A728-3782218B42E6}" srcOrd="1" destOrd="0" presId="urn:microsoft.com/office/officeart/2016/7/layout/LinearArrowProcessNumbered"/>
    <dgm:cxn modelId="{8B75BE9A-9E60-4759-82C8-A1BA3B8A817D}" type="presParOf" srcId="{E8144AAC-7E4E-4880-BF91-9E729C4AB8B1}" destId="{7D9BDD32-F990-4D25-864D-1C131E76647E}" srcOrd="2" destOrd="0" presId="urn:microsoft.com/office/officeart/2016/7/layout/LinearArrowProcessNumbered"/>
    <dgm:cxn modelId="{09EA3650-372F-48ED-9A09-439636C34C3A}" type="presParOf" srcId="{E8144AAC-7E4E-4880-BF91-9E729C4AB8B1}" destId="{8BC3AAAE-EA8E-4B77-9E65-3FADC99BE99D}" srcOrd="3" destOrd="0" presId="urn:microsoft.com/office/officeart/2016/7/layout/LinearArrowProcessNumbered"/>
    <dgm:cxn modelId="{24B1D1D8-D690-4C2C-8954-5B5EBD712AE5}" type="presParOf" srcId="{B73F14E6-841C-4FAE-9A71-D0582F1301CE}" destId="{72287256-513C-469B-83C0-4E2AF19FDDDC}" srcOrd="2" destOrd="0" presId="urn:microsoft.com/office/officeart/2016/7/layout/LinearArrowProcessNumbered"/>
    <dgm:cxn modelId="{3C2BAA09-2F07-454A-A3B7-CA1E9C90D741}" type="presParOf" srcId="{15CB07B7-08F1-41BB-9953-BF30C49DB40A}" destId="{B04F5B2F-7674-44F3-B9BB-FB7F95F0082F}" srcOrd="1" destOrd="0" presId="urn:microsoft.com/office/officeart/2016/7/layout/LinearArrowProcessNumbered"/>
    <dgm:cxn modelId="{EFEC7978-7021-4C82-ABDE-F9BCF13D741B}" type="presParOf" srcId="{15CB07B7-08F1-41BB-9953-BF30C49DB40A}" destId="{D6563375-0CC8-4992-921B-1056BAB91E21}" srcOrd="2" destOrd="0" presId="urn:microsoft.com/office/officeart/2016/7/layout/LinearArrowProcessNumbered"/>
    <dgm:cxn modelId="{ED20512E-FC50-4009-AB69-97356D91CB0D}" type="presParOf" srcId="{D6563375-0CC8-4992-921B-1056BAB91E21}" destId="{F3AD5F3E-BC62-448B-8F99-36AD6A99D50D}" srcOrd="0" destOrd="0" presId="urn:microsoft.com/office/officeart/2016/7/layout/LinearArrowProcessNumbered"/>
    <dgm:cxn modelId="{00602C7A-2FD6-45B2-9F08-2695ABB120E5}" type="presParOf" srcId="{D6563375-0CC8-4992-921B-1056BAB91E21}" destId="{05683C71-F2E8-46C7-BBF1-14190C978CBA}" srcOrd="1" destOrd="0" presId="urn:microsoft.com/office/officeart/2016/7/layout/LinearArrowProcessNumbered"/>
    <dgm:cxn modelId="{D81915FF-562F-4D7C-A13C-A7BD6A26CF7A}" type="presParOf" srcId="{05683C71-F2E8-46C7-BBF1-14190C978CBA}" destId="{D98C7845-1285-4E8E-9421-013B30F98402}" srcOrd="0" destOrd="0" presId="urn:microsoft.com/office/officeart/2016/7/layout/LinearArrowProcessNumbered"/>
    <dgm:cxn modelId="{388A72A9-08F2-4305-9C91-126385E65080}" type="presParOf" srcId="{05683C71-F2E8-46C7-BBF1-14190C978CBA}" destId="{C23BF59D-D5E5-4B72-80F4-83DE043EDFEA}" srcOrd="1" destOrd="0" presId="urn:microsoft.com/office/officeart/2016/7/layout/LinearArrowProcessNumbered"/>
    <dgm:cxn modelId="{A16045EA-61E6-4911-8C98-490918E8DC53}" type="presParOf" srcId="{05683C71-F2E8-46C7-BBF1-14190C978CBA}" destId="{D503EE33-AAC3-4D2C-AD57-08F614848690}" srcOrd="2" destOrd="0" presId="urn:microsoft.com/office/officeart/2016/7/layout/LinearArrowProcessNumbered"/>
    <dgm:cxn modelId="{38CF6502-8D94-4645-A2CA-84A076BB0873}" type="presParOf" srcId="{05683C71-F2E8-46C7-BBF1-14190C978CBA}" destId="{EF62FB05-0ECC-47E6-8312-B1A9CB1BE0C2}" srcOrd="3" destOrd="0" presId="urn:microsoft.com/office/officeart/2016/7/layout/LinearArrowProcessNumbered"/>
    <dgm:cxn modelId="{88A9FA30-0D63-40C6-A10D-D5FA999A67C2}" type="presParOf" srcId="{D6563375-0CC8-4992-921B-1056BAB91E21}" destId="{FB1D65A8-B79E-4C4A-B1E8-D27ADA6966F6}" srcOrd="2" destOrd="0" presId="urn:microsoft.com/office/officeart/2016/7/layout/LinearArrowProcessNumbered"/>
    <dgm:cxn modelId="{06A732C7-1B8F-4BEA-B494-6BDAD43E87F4}" type="presParOf" srcId="{15CB07B7-08F1-41BB-9953-BF30C49DB40A}" destId="{34BD7FDD-7ACD-4ECC-B348-E4ECE536191C}" srcOrd="3" destOrd="0" presId="urn:microsoft.com/office/officeart/2016/7/layout/LinearArrowProcessNumbered"/>
    <dgm:cxn modelId="{3A18CBE4-656F-419F-A342-5330B41FEE30}" type="presParOf" srcId="{15CB07B7-08F1-41BB-9953-BF30C49DB40A}" destId="{0EAB0605-DDC3-475C-AA8A-6BFF09EF5F67}" srcOrd="4" destOrd="0" presId="urn:microsoft.com/office/officeart/2016/7/layout/LinearArrowProcessNumbered"/>
    <dgm:cxn modelId="{8F31EBF7-E77A-4208-8F78-2655A17C9B52}" type="presParOf" srcId="{0EAB0605-DDC3-475C-AA8A-6BFF09EF5F67}" destId="{36A7834C-E88D-4247-92CF-0A05FEFADF51}" srcOrd="0" destOrd="0" presId="urn:microsoft.com/office/officeart/2016/7/layout/LinearArrowProcessNumbered"/>
    <dgm:cxn modelId="{8093C037-37F8-4FC8-8311-C30A01B3E5B3}" type="presParOf" srcId="{0EAB0605-DDC3-475C-AA8A-6BFF09EF5F67}" destId="{88811CC2-375D-42CD-AA75-E96162DC4311}" srcOrd="1" destOrd="0" presId="urn:microsoft.com/office/officeart/2016/7/layout/LinearArrowProcessNumbered"/>
    <dgm:cxn modelId="{2352460C-E008-4A32-8A43-A8D240124661}" type="presParOf" srcId="{88811CC2-375D-42CD-AA75-E96162DC4311}" destId="{3869F97A-7292-4ABB-AC9E-1BE78420715D}" srcOrd="0" destOrd="0" presId="urn:microsoft.com/office/officeart/2016/7/layout/LinearArrowProcessNumbered"/>
    <dgm:cxn modelId="{CAA0B245-90F7-4C25-A5CB-47ACEAD2E0C6}" type="presParOf" srcId="{88811CC2-375D-42CD-AA75-E96162DC4311}" destId="{8C2F2CA2-4FC6-44F2-BDD5-6EE5F5663619}" srcOrd="1" destOrd="0" presId="urn:microsoft.com/office/officeart/2016/7/layout/LinearArrowProcessNumbered"/>
    <dgm:cxn modelId="{96AAE567-F9B1-4A82-849D-80D8DA1A6DCB}" type="presParOf" srcId="{88811CC2-375D-42CD-AA75-E96162DC4311}" destId="{4421B69B-8609-47F9-B785-3442F185C2F0}" srcOrd="2" destOrd="0" presId="urn:microsoft.com/office/officeart/2016/7/layout/LinearArrowProcessNumbered"/>
    <dgm:cxn modelId="{A4B6E0EB-22D3-49DA-973B-F3743A2365EA}" type="presParOf" srcId="{88811CC2-375D-42CD-AA75-E96162DC4311}" destId="{346BDC9E-40BB-4FEF-A555-4CF58728F70E}" srcOrd="3" destOrd="0" presId="urn:microsoft.com/office/officeart/2016/7/layout/LinearArrowProcessNumbered"/>
    <dgm:cxn modelId="{6E2185BA-365B-4C1E-AABB-6299293B102F}" type="presParOf" srcId="{0EAB0605-DDC3-475C-AA8A-6BFF09EF5F67}" destId="{9FF6B293-E246-4B85-8AD6-A2CE72763810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29ECC9E-6AFF-4207-B057-C67266EED0E2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DFA9E39-97CA-4AD1-9BCD-266DFFAC2792}">
      <dgm:prSet/>
      <dgm:spPr/>
      <dgm:t>
        <a:bodyPr/>
        <a:lstStyle/>
        <a:p>
          <a:r>
            <a:rPr lang="en-US"/>
            <a:t>Missing/inconsistent data</a:t>
          </a:r>
        </a:p>
      </dgm:t>
    </dgm:pt>
    <dgm:pt modelId="{B790C4C9-1C1F-452A-A023-BD242E42A709}" type="parTrans" cxnId="{80F273B4-EBBB-42D8-AB5F-CB6190BB9B74}">
      <dgm:prSet/>
      <dgm:spPr/>
      <dgm:t>
        <a:bodyPr/>
        <a:lstStyle/>
        <a:p>
          <a:endParaRPr lang="en-US"/>
        </a:p>
      </dgm:t>
    </dgm:pt>
    <dgm:pt modelId="{1AD903BD-014F-4960-8F8C-A2FDAE13123A}" type="sibTrans" cxnId="{80F273B4-EBBB-42D8-AB5F-CB6190BB9B74}">
      <dgm:prSet/>
      <dgm:spPr/>
      <dgm:t>
        <a:bodyPr/>
        <a:lstStyle/>
        <a:p>
          <a:endParaRPr lang="en-US"/>
        </a:p>
      </dgm:t>
    </dgm:pt>
    <dgm:pt modelId="{3D6BC3FC-9CC4-4555-99DF-4515BBC739BC}">
      <dgm:prSet/>
      <dgm:spPr/>
      <dgm:t>
        <a:bodyPr/>
        <a:lstStyle/>
        <a:p>
          <a:r>
            <a:rPr lang="en-US"/>
            <a:t>Macro variables may be too coarse</a:t>
          </a:r>
        </a:p>
      </dgm:t>
    </dgm:pt>
    <dgm:pt modelId="{11509597-A470-4151-8952-4CFCD4C416ED}" type="parTrans" cxnId="{C12DBB83-5B48-4F8F-ADBA-710604B35C9A}">
      <dgm:prSet/>
      <dgm:spPr/>
      <dgm:t>
        <a:bodyPr/>
        <a:lstStyle/>
        <a:p>
          <a:endParaRPr lang="en-US"/>
        </a:p>
      </dgm:t>
    </dgm:pt>
    <dgm:pt modelId="{A32A84CC-579D-4980-8F4B-FD26F55FD2F6}" type="sibTrans" cxnId="{C12DBB83-5B48-4F8F-ADBA-710604B35C9A}">
      <dgm:prSet/>
      <dgm:spPr/>
      <dgm:t>
        <a:bodyPr/>
        <a:lstStyle/>
        <a:p>
          <a:endParaRPr lang="en-US"/>
        </a:p>
      </dgm:t>
    </dgm:pt>
    <dgm:pt modelId="{FD9348BF-A53A-4C01-A96C-E79ED66B5708}">
      <dgm:prSet/>
      <dgm:spPr/>
      <dgm:t>
        <a:bodyPr/>
        <a:lstStyle/>
        <a:p>
          <a:r>
            <a:rPr lang="en-US"/>
            <a:t>Over-reliance on forecasts may impact inventory/staffing</a:t>
          </a:r>
        </a:p>
      </dgm:t>
    </dgm:pt>
    <dgm:pt modelId="{5F0D80E4-FB2A-4E32-B422-72E8BDDCA1C3}" type="parTrans" cxnId="{05A86A49-FF36-4A89-A227-809787A91EDA}">
      <dgm:prSet/>
      <dgm:spPr/>
      <dgm:t>
        <a:bodyPr/>
        <a:lstStyle/>
        <a:p>
          <a:endParaRPr lang="en-US"/>
        </a:p>
      </dgm:t>
    </dgm:pt>
    <dgm:pt modelId="{752637D0-3FED-4F6F-A12D-D7D36FE96A15}" type="sibTrans" cxnId="{05A86A49-FF36-4A89-A227-809787A91EDA}">
      <dgm:prSet/>
      <dgm:spPr/>
      <dgm:t>
        <a:bodyPr/>
        <a:lstStyle/>
        <a:p>
          <a:endParaRPr lang="en-US"/>
        </a:p>
      </dgm:t>
    </dgm:pt>
    <dgm:pt modelId="{ECB75E71-66BE-44EA-B2D6-48F7BF04F6B9}" type="pres">
      <dgm:prSet presAssocID="{C29ECC9E-6AFF-4207-B057-C67266EED0E2}" presName="vert0" presStyleCnt="0">
        <dgm:presLayoutVars>
          <dgm:dir/>
          <dgm:animOne val="branch"/>
          <dgm:animLvl val="lvl"/>
        </dgm:presLayoutVars>
      </dgm:prSet>
      <dgm:spPr/>
    </dgm:pt>
    <dgm:pt modelId="{D17BB24D-A11A-4F8C-B161-1B3F62A0B7B8}" type="pres">
      <dgm:prSet presAssocID="{1DFA9E39-97CA-4AD1-9BCD-266DFFAC2792}" presName="thickLine" presStyleLbl="alignNode1" presStyleIdx="0" presStyleCnt="3"/>
      <dgm:spPr/>
    </dgm:pt>
    <dgm:pt modelId="{DC255580-CCAA-4A9C-9B2B-AEA10355BF93}" type="pres">
      <dgm:prSet presAssocID="{1DFA9E39-97CA-4AD1-9BCD-266DFFAC2792}" presName="horz1" presStyleCnt="0"/>
      <dgm:spPr/>
    </dgm:pt>
    <dgm:pt modelId="{E1B19366-92A3-4364-BAD0-C7741FB10314}" type="pres">
      <dgm:prSet presAssocID="{1DFA9E39-97CA-4AD1-9BCD-266DFFAC2792}" presName="tx1" presStyleLbl="revTx" presStyleIdx="0" presStyleCnt="3"/>
      <dgm:spPr/>
    </dgm:pt>
    <dgm:pt modelId="{26BD280F-9970-4A4D-8876-2F6BA0172CAD}" type="pres">
      <dgm:prSet presAssocID="{1DFA9E39-97CA-4AD1-9BCD-266DFFAC2792}" presName="vert1" presStyleCnt="0"/>
      <dgm:spPr/>
    </dgm:pt>
    <dgm:pt modelId="{33D56375-4827-4076-BA2F-BE9512BA94D5}" type="pres">
      <dgm:prSet presAssocID="{3D6BC3FC-9CC4-4555-99DF-4515BBC739BC}" presName="thickLine" presStyleLbl="alignNode1" presStyleIdx="1" presStyleCnt="3"/>
      <dgm:spPr/>
    </dgm:pt>
    <dgm:pt modelId="{86AE0DBC-57B1-48D4-8FCC-879EED2B5834}" type="pres">
      <dgm:prSet presAssocID="{3D6BC3FC-9CC4-4555-99DF-4515BBC739BC}" presName="horz1" presStyleCnt="0"/>
      <dgm:spPr/>
    </dgm:pt>
    <dgm:pt modelId="{3F44567B-CDBC-42AF-9427-FC0E10FAAFBA}" type="pres">
      <dgm:prSet presAssocID="{3D6BC3FC-9CC4-4555-99DF-4515BBC739BC}" presName="tx1" presStyleLbl="revTx" presStyleIdx="1" presStyleCnt="3"/>
      <dgm:spPr/>
    </dgm:pt>
    <dgm:pt modelId="{FFE18670-F669-4CD3-AE32-DF21EB6404F6}" type="pres">
      <dgm:prSet presAssocID="{3D6BC3FC-9CC4-4555-99DF-4515BBC739BC}" presName="vert1" presStyleCnt="0"/>
      <dgm:spPr/>
    </dgm:pt>
    <dgm:pt modelId="{A1B22880-FE9A-40AE-A8AC-A7F943386407}" type="pres">
      <dgm:prSet presAssocID="{FD9348BF-A53A-4C01-A96C-E79ED66B5708}" presName="thickLine" presStyleLbl="alignNode1" presStyleIdx="2" presStyleCnt="3"/>
      <dgm:spPr/>
    </dgm:pt>
    <dgm:pt modelId="{6C475F9B-768A-4520-9E3E-376173CC08E1}" type="pres">
      <dgm:prSet presAssocID="{FD9348BF-A53A-4C01-A96C-E79ED66B5708}" presName="horz1" presStyleCnt="0"/>
      <dgm:spPr/>
    </dgm:pt>
    <dgm:pt modelId="{DC230E7D-A5D9-4FE3-B7D2-9B11E1839413}" type="pres">
      <dgm:prSet presAssocID="{FD9348BF-A53A-4C01-A96C-E79ED66B5708}" presName="tx1" presStyleLbl="revTx" presStyleIdx="2" presStyleCnt="3"/>
      <dgm:spPr/>
    </dgm:pt>
    <dgm:pt modelId="{034FF08D-A795-44A5-B600-BC9EE542554E}" type="pres">
      <dgm:prSet presAssocID="{FD9348BF-A53A-4C01-A96C-E79ED66B5708}" presName="vert1" presStyleCnt="0"/>
      <dgm:spPr/>
    </dgm:pt>
  </dgm:ptLst>
  <dgm:cxnLst>
    <dgm:cxn modelId="{05A86A49-FF36-4A89-A227-809787A91EDA}" srcId="{C29ECC9E-6AFF-4207-B057-C67266EED0E2}" destId="{FD9348BF-A53A-4C01-A96C-E79ED66B5708}" srcOrd="2" destOrd="0" parTransId="{5F0D80E4-FB2A-4E32-B422-72E8BDDCA1C3}" sibTransId="{752637D0-3FED-4F6F-A12D-D7D36FE96A15}"/>
    <dgm:cxn modelId="{D8C51C57-EFBF-4480-8646-035EDCFBC193}" type="presOf" srcId="{1DFA9E39-97CA-4AD1-9BCD-266DFFAC2792}" destId="{E1B19366-92A3-4364-BAD0-C7741FB10314}" srcOrd="0" destOrd="0" presId="urn:microsoft.com/office/officeart/2008/layout/LinedList"/>
    <dgm:cxn modelId="{C12DBB83-5B48-4F8F-ADBA-710604B35C9A}" srcId="{C29ECC9E-6AFF-4207-B057-C67266EED0E2}" destId="{3D6BC3FC-9CC4-4555-99DF-4515BBC739BC}" srcOrd="1" destOrd="0" parTransId="{11509597-A470-4151-8952-4CFCD4C416ED}" sibTransId="{A32A84CC-579D-4980-8F4B-FD26F55FD2F6}"/>
    <dgm:cxn modelId="{80F273B4-EBBB-42D8-AB5F-CB6190BB9B74}" srcId="{C29ECC9E-6AFF-4207-B057-C67266EED0E2}" destId="{1DFA9E39-97CA-4AD1-9BCD-266DFFAC2792}" srcOrd="0" destOrd="0" parTransId="{B790C4C9-1C1F-452A-A023-BD242E42A709}" sibTransId="{1AD903BD-014F-4960-8F8C-A2FDAE13123A}"/>
    <dgm:cxn modelId="{713FA5D5-B070-4506-BCA7-6FC776B96E0A}" type="presOf" srcId="{C29ECC9E-6AFF-4207-B057-C67266EED0E2}" destId="{ECB75E71-66BE-44EA-B2D6-48F7BF04F6B9}" srcOrd="0" destOrd="0" presId="urn:microsoft.com/office/officeart/2008/layout/LinedList"/>
    <dgm:cxn modelId="{632EDEDD-5734-454E-AA8C-979E346CAF47}" type="presOf" srcId="{3D6BC3FC-9CC4-4555-99DF-4515BBC739BC}" destId="{3F44567B-CDBC-42AF-9427-FC0E10FAAFBA}" srcOrd="0" destOrd="0" presId="urn:microsoft.com/office/officeart/2008/layout/LinedList"/>
    <dgm:cxn modelId="{AA065CFE-7279-4B5D-BE77-A27726D72C10}" type="presOf" srcId="{FD9348BF-A53A-4C01-A96C-E79ED66B5708}" destId="{DC230E7D-A5D9-4FE3-B7D2-9B11E1839413}" srcOrd="0" destOrd="0" presId="urn:microsoft.com/office/officeart/2008/layout/LinedList"/>
    <dgm:cxn modelId="{6E92F037-5ED1-41BD-B734-4DFA81ADCF22}" type="presParOf" srcId="{ECB75E71-66BE-44EA-B2D6-48F7BF04F6B9}" destId="{D17BB24D-A11A-4F8C-B161-1B3F62A0B7B8}" srcOrd="0" destOrd="0" presId="urn:microsoft.com/office/officeart/2008/layout/LinedList"/>
    <dgm:cxn modelId="{ED314930-B876-49E6-A31F-73CFFCA5FCBB}" type="presParOf" srcId="{ECB75E71-66BE-44EA-B2D6-48F7BF04F6B9}" destId="{DC255580-CCAA-4A9C-9B2B-AEA10355BF93}" srcOrd="1" destOrd="0" presId="urn:microsoft.com/office/officeart/2008/layout/LinedList"/>
    <dgm:cxn modelId="{5A9E8681-EC75-408B-BBFB-FDB85967A7D7}" type="presParOf" srcId="{DC255580-CCAA-4A9C-9B2B-AEA10355BF93}" destId="{E1B19366-92A3-4364-BAD0-C7741FB10314}" srcOrd="0" destOrd="0" presId="urn:microsoft.com/office/officeart/2008/layout/LinedList"/>
    <dgm:cxn modelId="{3622EB0A-1D6A-45A5-856B-D3CF5C9C093D}" type="presParOf" srcId="{DC255580-CCAA-4A9C-9B2B-AEA10355BF93}" destId="{26BD280F-9970-4A4D-8876-2F6BA0172CAD}" srcOrd="1" destOrd="0" presId="urn:microsoft.com/office/officeart/2008/layout/LinedList"/>
    <dgm:cxn modelId="{6DDF106C-B920-416E-900B-C91333DA3CED}" type="presParOf" srcId="{ECB75E71-66BE-44EA-B2D6-48F7BF04F6B9}" destId="{33D56375-4827-4076-BA2F-BE9512BA94D5}" srcOrd="2" destOrd="0" presId="urn:microsoft.com/office/officeart/2008/layout/LinedList"/>
    <dgm:cxn modelId="{9E24456D-4FE1-4F13-9E91-CD5AAF3E0D90}" type="presParOf" srcId="{ECB75E71-66BE-44EA-B2D6-48F7BF04F6B9}" destId="{86AE0DBC-57B1-48D4-8FCC-879EED2B5834}" srcOrd="3" destOrd="0" presId="urn:microsoft.com/office/officeart/2008/layout/LinedList"/>
    <dgm:cxn modelId="{07BBA502-9406-4B43-AB48-9C5B16198672}" type="presParOf" srcId="{86AE0DBC-57B1-48D4-8FCC-879EED2B5834}" destId="{3F44567B-CDBC-42AF-9427-FC0E10FAAFBA}" srcOrd="0" destOrd="0" presId="urn:microsoft.com/office/officeart/2008/layout/LinedList"/>
    <dgm:cxn modelId="{A04F4122-1BE2-492F-82FE-563E2679E18B}" type="presParOf" srcId="{86AE0DBC-57B1-48D4-8FCC-879EED2B5834}" destId="{FFE18670-F669-4CD3-AE32-DF21EB6404F6}" srcOrd="1" destOrd="0" presId="urn:microsoft.com/office/officeart/2008/layout/LinedList"/>
    <dgm:cxn modelId="{960AAB3D-5AD5-4AA4-AC3F-2A15A198BC2A}" type="presParOf" srcId="{ECB75E71-66BE-44EA-B2D6-48F7BF04F6B9}" destId="{A1B22880-FE9A-40AE-A8AC-A7F943386407}" srcOrd="4" destOrd="0" presId="urn:microsoft.com/office/officeart/2008/layout/LinedList"/>
    <dgm:cxn modelId="{1347AC44-4401-45B3-BAB4-730D05ECAE52}" type="presParOf" srcId="{ECB75E71-66BE-44EA-B2D6-48F7BF04F6B9}" destId="{6C475F9B-768A-4520-9E3E-376173CC08E1}" srcOrd="5" destOrd="0" presId="urn:microsoft.com/office/officeart/2008/layout/LinedList"/>
    <dgm:cxn modelId="{E6835756-FF04-4C92-8C4B-676CF8689F53}" type="presParOf" srcId="{6C475F9B-768A-4520-9E3E-376173CC08E1}" destId="{DC230E7D-A5D9-4FE3-B7D2-9B11E1839413}" srcOrd="0" destOrd="0" presId="urn:microsoft.com/office/officeart/2008/layout/LinedList"/>
    <dgm:cxn modelId="{8F1F24BA-299C-4EA5-AC19-6B8947A7AA26}" type="presParOf" srcId="{6C475F9B-768A-4520-9E3E-376173CC08E1}" destId="{034FF08D-A795-44A5-B600-BC9EE542554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226F172-6558-4CAD-AC66-344797628DC3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125BB2A-B8CD-4A53-A7D5-328BEA4631E2}">
      <dgm:prSet/>
      <dgm:spPr/>
      <dgm:t>
        <a:bodyPr/>
        <a:lstStyle/>
        <a:p>
          <a:r>
            <a:rPr lang="en-US"/>
            <a:t>Avoid bias in predictions by periodic retraining</a:t>
          </a:r>
        </a:p>
      </dgm:t>
    </dgm:pt>
    <dgm:pt modelId="{33FB982E-A512-4340-B7AD-372936E03E01}" type="parTrans" cxnId="{B9C1AD93-660D-486A-8C6E-9F32EC718775}">
      <dgm:prSet/>
      <dgm:spPr/>
      <dgm:t>
        <a:bodyPr/>
        <a:lstStyle/>
        <a:p>
          <a:endParaRPr lang="en-US"/>
        </a:p>
      </dgm:t>
    </dgm:pt>
    <dgm:pt modelId="{022DA73C-32E0-46C6-8088-4C93B6E85093}" type="sibTrans" cxnId="{B9C1AD93-660D-486A-8C6E-9F32EC718775}">
      <dgm:prSet/>
      <dgm:spPr/>
      <dgm:t>
        <a:bodyPr/>
        <a:lstStyle/>
        <a:p>
          <a:endParaRPr lang="en-US"/>
        </a:p>
      </dgm:t>
    </dgm:pt>
    <dgm:pt modelId="{F5C22750-E206-49A6-90F0-5FB26837F737}">
      <dgm:prSet/>
      <dgm:spPr/>
      <dgm:t>
        <a:bodyPr/>
        <a:lstStyle/>
        <a:p>
          <a:r>
            <a:rPr lang="en-US"/>
            <a:t>Maintain transparency with modeling assumptions</a:t>
          </a:r>
        </a:p>
      </dgm:t>
    </dgm:pt>
    <dgm:pt modelId="{756CBFF1-378A-405A-854B-A08141C1A3FC}" type="parTrans" cxnId="{1C4E73C4-E1DA-493E-85A7-956A84B9507E}">
      <dgm:prSet/>
      <dgm:spPr/>
      <dgm:t>
        <a:bodyPr/>
        <a:lstStyle/>
        <a:p>
          <a:endParaRPr lang="en-US"/>
        </a:p>
      </dgm:t>
    </dgm:pt>
    <dgm:pt modelId="{8A44DF14-FC2E-4BA2-ADEE-4DEEB08B0C82}" type="sibTrans" cxnId="{1C4E73C4-E1DA-493E-85A7-956A84B9507E}">
      <dgm:prSet/>
      <dgm:spPr/>
      <dgm:t>
        <a:bodyPr/>
        <a:lstStyle/>
        <a:p>
          <a:endParaRPr lang="en-US"/>
        </a:p>
      </dgm:t>
    </dgm:pt>
    <dgm:pt modelId="{27F346DA-632F-4828-BCD4-48930FFC8993}">
      <dgm:prSet/>
      <dgm:spPr/>
      <dgm:t>
        <a:bodyPr/>
        <a:lstStyle/>
        <a:p>
          <a:r>
            <a:rPr lang="en-US"/>
            <a:t>Forecasts should guide—not dictate—business decisions</a:t>
          </a:r>
        </a:p>
      </dgm:t>
    </dgm:pt>
    <dgm:pt modelId="{EB24DB2D-FC51-40D5-810E-544938EDCE72}" type="parTrans" cxnId="{0509BF04-7DF6-4BC5-88AF-A120DE7AA56B}">
      <dgm:prSet/>
      <dgm:spPr/>
      <dgm:t>
        <a:bodyPr/>
        <a:lstStyle/>
        <a:p>
          <a:endParaRPr lang="en-US"/>
        </a:p>
      </dgm:t>
    </dgm:pt>
    <dgm:pt modelId="{5E38890E-5F4E-4B7F-B184-EFC0EC25CFA1}" type="sibTrans" cxnId="{0509BF04-7DF6-4BC5-88AF-A120DE7AA56B}">
      <dgm:prSet/>
      <dgm:spPr/>
      <dgm:t>
        <a:bodyPr/>
        <a:lstStyle/>
        <a:p>
          <a:endParaRPr lang="en-US"/>
        </a:p>
      </dgm:t>
    </dgm:pt>
    <dgm:pt modelId="{432C7EC4-5819-4973-B313-D382EF5DAC2A}" type="pres">
      <dgm:prSet presAssocID="{4226F172-6558-4CAD-AC66-344797628DC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3D5960F-B9EE-413F-8330-460DA3F29BB1}" type="pres">
      <dgm:prSet presAssocID="{1125BB2A-B8CD-4A53-A7D5-328BEA4631E2}" presName="hierRoot1" presStyleCnt="0"/>
      <dgm:spPr/>
    </dgm:pt>
    <dgm:pt modelId="{7A1EA20A-01F2-4923-8D87-9CE6E592347D}" type="pres">
      <dgm:prSet presAssocID="{1125BB2A-B8CD-4A53-A7D5-328BEA4631E2}" presName="composite" presStyleCnt="0"/>
      <dgm:spPr/>
    </dgm:pt>
    <dgm:pt modelId="{E65A028B-BA50-4ECC-843E-C5DBDA038CD1}" type="pres">
      <dgm:prSet presAssocID="{1125BB2A-B8CD-4A53-A7D5-328BEA4631E2}" presName="background" presStyleLbl="node0" presStyleIdx="0" presStyleCnt="3"/>
      <dgm:spPr/>
    </dgm:pt>
    <dgm:pt modelId="{28DFFC38-D1B3-48CB-9B29-F52FD7D1A922}" type="pres">
      <dgm:prSet presAssocID="{1125BB2A-B8CD-4A53-A7D5-328BEA4631E2}" presName="text" presStyleLbl="fgAcc0" presStyleIdx="0" presStyleCnt="3">
        <dgm:presLayoutVars>
          <dgm:chPref val="3"/>
        </dgm:presLayoutVars>
      </dgm:prSet>
      <dgm:spPr/>
    </dgm:pt>
    <dgm:pt modelId="{2A96C0EA-493D-44CD-814A-F68AFAA725A3}" type="pres">
      <dgm:prSet presAssocID="{1125BB2A-B8CD-4A53-A7D5-328BEA4631E2}" presName="hierChild2" presStyleCnt="0"/>
      <dgm:spPr/>
    </dgm:pt>
    <dgm:pt modelId="{B4DE654D-53DC-4AE2-A3D1-F092B6274C16}" type="pres">
      <dgm:prSet presAssocID="{F5C22750-E206-49A6-90F0-5FB26837F737}" presName="hierRoot1" presStyleCnt="0"/>
      <dgm:spPr/>
    </dgm:pt>
    <dgm:pt modelId="{FB20B456-B5E8-421A-A19A-38A6AC3C1761}" type="pres">
      <dgm:prSet presAssocID="{F5C22750-E206-49A6-90F0-5FB26837F737}" presName="composite" presStyleCnt="0"/>
      <dgm:spPr/>
    </dgm:pt>
    <dgm:pt modelId="{548166B2-5B39-4D7E-B5E2-458EDAEDDBC3}" type="pres">
      <dgm:prSet presAssocID="{F5C22750-E206-49A6-90F0-5FB26837F737}" presName="background" presStyleLbl="node0" presStyleIdx="1" presStyleCnt="3"/>
      <dgm:spPr/>
    </dgm:pt>
    <dgm:pt modelId="{65AC1973-C151-466A-80F5-133665195C2D}" type="pres">
      <dgm:prSet presAssocID="{F5C22750-E206-49A6-90F0-5FB26837F737}" presName="text" presStyleLbl="fgAcc0" presStyleIdx="1" presStyleCnt="3">
        <dgm:presLayoutVars>
          <dgm:chPref val="3"/>
        </dgm:presLayoutVars>
      </dgm:prSet>
      <dgm:spPr/>
    </dgm:pt>
    <dgm:pt modelId="{99FF1E08-1C0C-43FF-9829-DDEDDF4AB6F2}" type="pres">
      <dgm:prSet presAssocID="{F5C22750-E206-49A6-90F0-5FB26837F737}" presName="hierChild2" presStyleCnt="0"/>
      <dgm:spPr/>
    </dgm:pt>
    <dgm:pt modelId="{0E2F4E0C-EDDA-478A-874B-B4C56152DB7E}" type="pres">
      <dgm:prSet presAssocID="{27F346DA-632F-4828-BCD4-48930FFC8993}" presName="hierRoot1" presStyleCnt="0"/>
      <dgm:spPr/>
    </dgm:pt>
    <dgm:pt modelId="{A7FFF0B8-E96A-48FC-A9E4-1B53BFB8BADC}" type="pres">
      <dgm:prSet presAssocID="{27F346DA-632F-4828-BCD4-48930FFC8993}" presName="composite" presStyleCnt="0"/>
      <dgm:spPr/>
    </dgm:pt>
    <dgm:pt modelId="{42ACD112-7CFB-4989-873F-6365268E2D05}" type="pres">
      <dgm:prSet presAssocID="{27F346DA-632F-4828-BCD4-48930FFC8993}" presName="background" presStyleLbl="node0" presStyleIdx="2" presStyleCnt="3"/>
      <dgm:spPr/>
    </dgm:pt>
    <dgm:pt modelId="{1ADC50AD-7DA0-4BF8-B105-4F98D6C4429D}" type="pres">
      <dgm:prSet presAssocID="{27F346DA-632F-4828-BCD4-48930FFC8993}" presName="text" presStyleLbl="fgAcc0" presStyleIdx="2" presStyleCnt="3">
        <dgm:presLayoutVars>
          <dgm:chPref val="3"/>
        </dgm:presLayoutVars>
      </dgm:prSet>
      <dgm:spPr/>
    </dgm:pt>
    <dgm:pt modelId="{C1FDBB6F-E791-4B4C-87A7-EF69A1FC9261}" type="pres">
      <dgm:prSet presAssocID="{27F346DA-632F-4828-BCD4-48930FFC8993}" presName="hierChild2" presStyleCnt="0"/>
      <dgm:spPr/>
    </dgm:pt>
  </dgm:ptLst>
  <dgm:cxnLst>
    <dgm:cxn modelId="{0509BF04-7DF6-4BC5-88AF-A120DE7AA56B}" srcId="{4226F172-6558-4CAD-AC66-344797628DC3}" destId="{27F346DA-632F-4828-BCD4-48930FFC8993}" srcOrd="2" destOrd="0" parTransId="{EB24DB2D-FC51-40D5-810E-544938EDCE72}" sibTransId="{5E38890E-5F4E-4B7F-B184-EFC0EC25CFA1}"/>
    <dgm:cxn modelId="{7FB5BE2E-ACA0-4739-A572-FFD1CF70662F}" type="presOf" srcId="{4226F172-6558-4CAD-AC66-344797628DC3}" destId="{432C7EC4-5819-4973-B313-D382EF5DAC2A}" srcOrd="0" destOrd="0" presId="urn:microsoft.com/office/officeart/2005/8/layout/hierarchy1"/>
    <dgm:cxn modelId="{DF4B5543-E5B2-4E5E-BDBF-EF7BA6F4DD38}" type="presOf" srcId="{F5C22750-E206-49A6-90F0-5FB26837F737}" destId="{65AC1973-C151-466A-80F5-133665195C2D}" srcOrd="0" destOrd="0" presId="urn:microsoft.com/office/officeart/2005/8/layout/hierarchy1"/>
    <dgm:cxn modelId="{05B30E63-FAFC-43C7-B2CB-DE24A7F599EB}" type="presOf" srcId="{1125BB2A-B8CD-4A53-A7D5-328BEA4631E2}" destId="{28DFFC38-D1B3-48CB-9B29-F52FD7D1A922}" srcOrd="0" destOrd="0" presId="urn:microsoft.com/office/officeart/2005/8/layout/hierarchy1"/>
    <dgm:cxn modelId="{50F39E6F-1349-4882-9FD9-C08B9D03BC35}" type="presOf" srcId="{27F346DA-632F-4828-BCD4-48930FFC8993}" destId="{1ADC50AD-7DA0-4BF8-B105-4F98D6C4429D}" srcOrd="0" destOrd="0" presId="urn:microsoft.com/office/officeart/2005/8/layout/hierarchy1"/>
    <dgm:cxn modelId="{B9C1AD93-660D-486A-8C6E-9F32EC718775}" srcId="{4226F172-6558-4CAD-AC66-344797628DC3}" destId="{1125BB2A-B8CD-4A53-A7D5-328BEA4631E2}" srcOrd="0" destOrd="0" parTransId="{33FB982E-A512-4340-B7AD-372936E03E01}" sibTransId="{022DA73C-32E0-46C6-8088-4C93B6E85093}"/>
    <dgm:cxn modelId="{1C4E73C4-E1DA-493E-85A7-956A84B9507E}" srcId="{4226F172-6558-4CAD-AC66-344797628DC3}" destId="{F5C22750-E206-49A6-90F0-5FB26837F737}" srcOrd="1" destOrd="0" parTransId="{756CBFF1-378A-405A-854B-A08141C1A3FC}" sibTransId="{8A44DF14-FC2E-4BA2-ADEE-4DEEB08B0C82}"/>
    <dgm:cxn modelId="{13D25BEF-BF19-4604-9A7A-DD928C85AB42}" type="presParOf" srcId="{432C7EC4-5819-4973-B313-D382EF5DAC2A}" destId="{33D5960F-B9EE-413F-8330-460DA3F29BB1}" srcOrd="0" destOrd="0" presId="urn:microsoft.com/office/officeart/2005/8/layout/hierarchy1"/>
    <dgm:cxn modelId="{A7DDAC34-E8D1-4314-BA17-A353F0FEDE73}" type="presParOf" srcId="{33D5960F-B9EE-413F-8330-460DA3F29BB1}" destId="{7A1EA20A-01F2-4923-8D87-9CE6E592347D}" srcOrd="0" destOrd="0" presId="urn:microsoft.com/office/officeart/2005/8/layout/hierarchy1"/>
    <dgm:cxn modelId="{9CCA0C60-B428-45A6-8899-5544D08A6A0C}" type="presParOf" srcId="{7A1EA20A-01F2-4923-8D87-9CE6E592347D}" destId="{E65A028B-BA50-4ECC-843E-C5DBDA038CD1}" srcOrd="0" destOrd="0" presId="urn:microsoft.com/office/officeart/2005/8/layout/hierarchy1"/>
    <dgm:cxn modelId="{48B14743-8FC4-42F4-9B03-5AAB837D22B0}" type="presParOf" srcId="{7A1EA20A-01F2-4923-8D87-9CE6E592347D}" destId="{28DFFC38-D1B3-48CB-9B29-F52FD7D1A922}" srcOrd="1" destOrd="0" presId="urn:microsoft.com/office/officeart/2005/8/layout/hierarchy1"/>
    <dgm:cxn modelId="{B1F0CEFF-7177-47A2-969F-EF3D194986B6}" type="presParOf" srcId="{33D5960F-B9EE-413F-8330-460DA3F29BB1}" destId="{2A96C0EA-493D-44CD-814A-F68AFAA725A3}" srcOrd="1" destOrd="0" presId="urn:microsoft.com/office/officeart/2005/8/layout/hierarchy1"/>
    <dgm:cxn modelId="{303BD795-1A53-495D-8C89-4F5DA8ED5233}" type="presParOf" srcId="{432C7EC4-5819-4973-B313-D382EF5DAC2A}" destId="{B4DE654D-53DC-4AE2-A3D1-F092B6274C16}" srcOrd="1" destOrd="0" presId="urn:microsoft.com/office/officeart/2005/8/layout/hierarchy1"/>
    <dgm:cxn modelId="{D1F91CEE-7798-4B3C-9AA4-2A2FA06C201E}" type="presParOf" srcId="{B4DE654D-53DC-4AE2-A3D1-F092B6274C16}" destId="{FB20B456-B5E8-421A-A19A-38A6AC3C1761}" srcOrd="0" destOrd="0" presId="urn:microsoft.com/office/officeart/2005/8/layout/hierarchy1"/>
    <dgm:cxn modelId="{D8E43FA6-CD3D-4D69-A59D-B0880B0953C7}" type="presParOf" srcId="{FB20B456-B5E8-421A-A19A-38A6AC3C1761}" destId="{548166B2-5B39-4D7E-B5E2-458EDAEDDBC3}" srcOrd="0" destOrd="0" presId="urn:microsoft.com/office/officeart/2005/8/layout/hierarchy1"/>
    <dgm:cxn modelId="{971B348F-B52F-48EA-81C2-463053DA13C1}" type="presParOf" srcId="{FB20B456-B5E8-421A-A19A-38A6AC3C1761}" destId="{65AC1973-C151-466A-80F5-133665195C2D}" srcOrd="1" destOrd="0" presId="urn:microsoft.com/office/officeart/2005/8/layout/hierarchy1"/>
    <dgm:cxn modelId="{D01C956E-246A-4CFB-81AC-D3545DA05E0E}" type="presParOf" srcId="{B4DE654D-53DC-4AE2-A3D1-F092B6274C16}" destId="{99FF1E08-1C0C-43FF-9829-DDEDDF4AB6F2}" srcOrd="1" destOrd="0" presId="urn:microsoft.com/office/officeart/2005/8/layout/hierarchy1"/>
    <dgm:cxn modelId="{4DBB2A4A-A719-4E8A-80F7-84C2A4581E69}" type="presParOf" srcId="{432C7EC4-5819-4973-B313-D382EF5DAC2A}" destId="{0E2F4E0C-EDDA-478A-874B-B4C56152DB7E}" srcOrd="2" destOrd="0" presId="urn:microsoft.com/office/officeart/2005/8/layout/hierarchy1"/>
    <dgm:cxn modelId="{426DD668-1A22-477D-B143-4274F172F0FB}" type="presParOf" srcId="{0E2F4E0C-EDDA-478A-874B-B4C56152DB7E}" destId="{A7FFF0B8-E96A-48FC-A9E4-1B53BFB8BADC}" srcOrd="0" destOrd="0" presId="urn:microsoft.com/office/officeart/2005/8/layout/hierarchy1"/>
    <dgm:cxn modelId="{1DC24C97-E7D9-4317-8C3B-587FDDD9734D}" type="presParOf" srcId="{A7FFF0B8-E96A-48FC-A9E4-1B53BFB8BADC}" destId="{42ACD112-7CFB-4989-873F-6365268E2D05}" srcOrd="0" destOrd="0" presId="urn:microsoft.com/office/officeart/2005/8/layout/hierarchy1"/>
    <dgm:cxn modelId="{067CB020-38C8-4090-895F-7D9E55342FCD}" type="presParOf" srcId="{A7FFF0B8-E96A-48FC-A9E4-1B53BFB8BADC}" destId="{1ADC50AD-7DA0-4BF8-B105-4F98D6C4429D}" srcOrd="1" destOrd="0" presId="urn:microsoft.com/office/officeart/2005/8/layout/hierarchy1"/>
    <dgm:cxn modelId="{FAB6004B-53CE-466A-873E-F64ED8202E53}" type="presParOf" srcId="{0E2F4E0C-EDDA-478A-874B-B4C56152DB7E}" destId="{C1FDBB6F-E791-4B4C-87A7-EF69A1FC926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1184D13-FE9D-415C-819C-DB6FF99AD240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FB08AB6-EF4E-413C-9028-CF40D51C9C96}">
      <dgm:prSet/>
      <dgm:spPr/>
      <dgm:t>
        <a:bodyPr/>
        <a:lstStyle/>
        <a:p>
          <a:pPr>
            <a:defRPr cap="all"/>
          </a:pPr>
          <a:r>
            <a:rPr lang="en-US"/>
            <a:t>Explore ARIMA/SARIMA for trend analysis</a:t>
          </a:r>
        </a:p>
      </dgm:t>
    </dgm:pt>
    <dgm:pt modelId="{A834F204-A0BE-4BC2-8388-A54505C3130E}" type="parTrans" cxnId="{87B7FFBD-0F12-496C-8F45-B7D1CCA92304}">
      <dgm:prSet/>
      <dgm:spPr/>
      <dgm:t>
        <a:bodyPr/>
        <a:lstStyle/>
        <a:p>
          <a:endParaRPr lang="en-US"/>
        </a:p>
      </dgm:t>
    </dgm:pt>
    <dgm:pt modelId="{E1DB6A39-DDFC-45B5-93B2-B01C249CB5F9}" type="sibTrans" cxnId="{87B7FFBD-0F12-496C-8F45-B7D1CCA92304}">
      <dgm:prSet/>
      <dgm:spPr/>
      <dgm:t>
        <a:bodyPr/>
        <a:lstStyle/>
        <a:p>
          <a:endParaRPr lang="en-US"/>
        </a:p>
      </dgm:t>
    </dgm:pt>
    <dgm:pt modelId="{CBE4E01C-BF53-4780-A4C3-C22818AA6F19}">
      <dgm:prSet/>
      <dgm:spPr/>
      <dgm:t>
        <a:bodyPr/>
        <a:lstStyle/>
        <a:p>
          <a:pPr>
            <a:defRPr cap="all"/>
          </a:pPr>
          <a:r>
            <a:rPr lang="en-US"/>
            <a:t>Consider LSTM for capturing deep sequential patterns</a:t>
          </a:r>
        </a:p>
      </dgm:t>
    </dgm:pt>
    <dgm:pt modelId="{717CFAC3-1545-4499-9111-FC9C8B6562CB}" type="parTrans" cxnId="{33A154CC-871A-4232-8E8D-05BF4EE91C0B}">
      <dgm:prSet/>
      <dgm:spPr/>
      <dgm:t>
        <a:bodyPr/>
        <a:lstStyle/>
        <a:p>
          <a:endParaRPr lang="en-US"/>
        </a:p>
      </dgm:t>
    </dgm:pt>
    <dgm:pt modelId="{FEC1CA5B-5223-426D-B563-D3210275DA4B}" type="sibTrans" cxnId="{33A154CC-871A-4232-8E8D-05BF4EE91C0B}">
      <dgm:prSet/>
      <dgm:spPr/>
      <dgm:t>
        <a:bodyPr/>
        <a:lstStyle/>
        <a:p>
          <a:endParaRPr lang="en-US"/>
        </a:p>
      </dgm:t>
    </dgm:pt>
    <dgm:pt modelId="{F618046F-D665-458F-BD05-D88074B5F205}">
      <dgm:prSet/>
      <dgm:spPr/>
      <dgm:t>
        <a:bodyPr/>
        <a:lstStyle/>
        <a:p>
          <a:pPr>
            <a:defRPr cap="all"/>
          </a:pPr>
          <a:r>
            <a:rPr lang="en-US"/>
            <a:t>Integrate external datasets (e.g., weather APIs)</a:t>
          </a:r>
        </a:p>
      </dgm:t>
    </dgm:pt>
    <dgm:pt modelId="{E9090CE7-1865-4BAC-999E-FA0D3E3C3451}" type="parTrans" cxnId="{AB9B5E6A-615F-4DE1-817F-4A3F780231C9}">
      <dgm:prSet/>
      <dgm:spPr/>
      <dgm:t>
        <a:bodyPr/>
        <a:lstStyle/>
        <a:p>
          <a:endParaRPr lang="en-US"/>
        </a:p>
      </dgm:t>
    </dgm:pt>
    <dgm:pt modelId="{E3C6020B-518A-45B5-B432-7CCFA96C9D43}" type="sibTrans" cxnId="{AB9B5E6A-615F-4DE1-817F-4A3F780231C9}">
      <dgm:prSet/>
      <dgm:spPr/>
      <dgm:t>
        <a:bodyPr/>
        <a:lstStyle/>
        <a:p>
          <a:endParaRPr lang="en-US"/>
        </a:p>
      </dgm:t>
    </dgm:pt>
    <dgm:pt modelId="{BCF49575-E6A1-43C9-8906-A369F80D5754}" type="pres">
      <dgm:prSet presAssocID="{01184D13-FE9D-415C-819C-DB6FF99AD240}" presName="root" presStyleCnt="0">
        <dgm:presLayoutVars>
          <dgm:dir/>
          <dgm:resizeHandles val="exact"/>
        </dgm:presLayoutVars>
      </dgm:prSet>
      <dgm:spPr/>
    </dgm:pt>
    <dgm:pt modelId="{4E6E892F-78E6-48FA-AD1E-263D191D04B5}" type="pres">
      <dgm:prSet presAssocID="{EFB08AB6-EF4E-413C-9028-CF40D51C9C96}" presName="compNode" presStyleCnt="0"/>
      <dgm:spPr/>
    </dgm:pt>
    <dgm:pt modelId="{7E409F16-CF40-4268-9C7D-29A9B235EA64}" type="pres">
      <dgm:prSet presAssocID="{EFB08AB6-EF4E-413C-9028-CF40D51C9C96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CECD921-A295-408F-9258-7385115C6504}" type="pres">
      <dgm:prSet presAssocID="{EFB08AB6-EF4E-413C-9028-CF40D51C9C9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76C7B17A-E5FC-48D8-9E63-66283D9D5838}" type="pres">
      <dgm:prSet presAssocID="{EFB08AB6-EF4E-413C-9028-CF40D51C9C96}" presName="spaceRect" presStyleCnt="0"/>
      <dgm:spPr/>
    </dgm:pt>
    <dgm:pt modelId="{F2907C33-2E16-4550-916F-99C8D2D418C4}" type="pres">
      <dgm:prSet presAssocID="{EFB08AB6-EF4E-413C-9028-CF40D51C9C96}" presName="textRect" presStyleLbl="revTx" presStyleIdx="0" presStyleCnt="3">
        <dgm:presLayoutVars>
          <dgm:chMax val="1"/>
          <dgm:chPref val="1"/>
        </dgm:presLayoutVars>
      </dgm:prSet>
      <dgm:spPr/>
    </dgm:pt>
    <dgm:pt modelId="{316A5BC3-D593-42B3-94AA-8898C1314AFE}" type="pres">
      <dgm:prSet presAssocID="{E1DB6A39-DDFC-45B5-93B2-B01C249CB5F9}" presName="sibTrans" presStyleCnt="0"/>
      <dgm:spPr/>
    </dgm:pt>
    <dgm:pt modelId="{5AF82E53-0534-443B-A47B-9DCC549334C5}" type="pres">
      <dgm:prSet presAssocID="{CBE4E01C-BF53-4780-A4C3-C22818AA6F19}" presName="compNode" presStyleCnt="0"/>
      <dgm:spPr/>
    </dgm:pt>
    <dgm:pt modelId="{1F576E86-5235-4B6E-A25C-2A12901A3F97}" type="pres">
      <dgm:prSet presAssocID="{CBE4E01C-BF53-4780-A4C3-C22818AA6F19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552B231E-93D2-45C3-BA13-365370C1C57C}" type="pres">
      <dgm:prSet presAssocID="{CBE4E01C-BF53-4780-A4C3-C22818AA6F1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71CF8C1-DF68-427F-8319-DC6E643FFEF8}" type="pres">
      <dgm:prSet presAssocID="{CBE4E01C-BF53-4780-A4C3-C22818AA6F19}" presName="spaceRect" presStyleCnt="0"/>
      <dgm:spPr/>
    </dgm:pt>
    <dgm:pt modelId="{CC80BF9D-D915-4EA6-A9BA-8C5CA4CAEA78}" type="pres">
      <dgm:prSet presAssocID="{CBE4E01C-BF53-4780-A4C3-C22818AA6F19}" presName="textRect" presStyleLbl="revTx" presStyleIdx="1" presStyleCnt="3">
        <dgm:presLayoutVars>
          <dgm:chMax val="1"/>
          <dgm:chPref val="1"/>
        </dgm:presLayoutVars>
      </dgm:prSet>
      <dgm:spPr/>
    </dgm:pt>
    <dgm:pt modelId="{07EE8BD2-D2A2-4C13-B572-41E686AE2480}" type="pres">
      <dgm:prSet presAssocID="{FEC1CA5B-5223-426D-B563-D3210275DA4B}" presName="sibTrans" presStyleCnt="0"/>
      <dgm:spPr/>
    </dgm:pt>
    <dgm:pt modelId="{69A5D96B-3304-4AB5-BC0C-5B9B982FEB24}" type="pres">
      <dgm:prSet presAssocID="{F618046F-D665-458F-BD05-D88074B5F205}" presName="compNode" presStyleCnt="0"/>
      <dgm:spPr/>
    </dgm:pt>
    <dgm:pt modelId="{5819A16D-ADE4-48A5-AAB3-96AD5B0FCE26}" type="pres">
      <dgm:prSet presAssocID="{F618046F-D665-458F-BD05-D88074B5F205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F128E84F-CEF4-4754-91A5-C1DFEADDE73A}" type="pres">
      <dgm:prSet presAssocID="{F618046F-D665-458F-BD05-D88074B5F20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1C02A1D6-24EF-4D6F-936D-7AB76E323582}" type="pres">
      <dgm:prSet presAssocID="{F618046F-D665-458F-BD05-D88074B5F205}" presName="spaceRect" presStyleCnt="0"/>
      <dgm:spPr/>
    </dgm:pt>
    <dgm:pt modelId="{1A73FF97-A25C-4E33-81FF-08DEDA51BA92}" type="pres">
      <dgm:prSet presAssocID="{F618046F-D665-458F-BD05-D88074B5F20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293D316-11A5-425A-8AAC-73F793A11C43}" type="presOf" srcId="{CBE4E01C-BF53-4780-A4C3-C22818AA6F19}" destId="{CC80BF9D-D915-4EA6-A9BA-8C5CA4CAEA78}" srcOrd="0" destOrd="0" presId="urn:microsoft.com/office/officeart/2018/5/layout/IconLeafLabelList"/>
    <dgm:cxn modelId="{6188F169-0F4E-432F-8B14-DF4BFCBEAF40}" type="presOf" srcId="{EFB08AB6-EF4E-413C-9028-CF40D51C9C96}" destId="{F2907C33-2E16-4550-916F-99C8D2D418C4}" srcOrd="0" destOrd="0" presId="urn:microsoft.com/office/officeart/2018/5/layout/IconLeafLabelList"/>
    <dgm:cxn modelId="{AB9B5E6A-615F-4DE1-817F-4A3F780231C9}" srcId="{01184D13-FE9D-415C-819C-DB6FF99AD240}" destId="{F618046F-D665-458F-BD05-D88074B5F205}" srcOrd="2" destOrd="0" parTransId="{E9090CE7-1865-4BAC-999E-FA0D3E3C3451}" sibTransId="{E3C6020B-518A-45B5-B432-7CCFA96C9D43}"/>
    <dgm:cxn modelId="{4591E3B4-7ECF-42A4-839E-3B15B49A8A3C}" type="presOf" srcId="{F618046F-D665-458F-BD05-D88074B5F205}" destId="{1A73FF97-A25C-4E33-81FF-08DEDA51BA92}" srcOrd="0" destOrd="0" presId="urn:microsoft.com/office/officeart/2018/5/layout/IconLeafLabelList"/>
    <dgm:cxn modelId="{87B7FFBD-0F12-496C-8F45-B7D1CCA92304}" srcId="{01184D13-FE9D-415C-819C-DB6FF99AD240}" destId="{EFB08AB6-EF4E-413C-9028-CF40D51C9C96}" srcOrd="0" destOrd="0" parTransId="{A834F204-A0BE-4BC2-8388-A54505C3130E}" sibTransId="{E1DB6A39-DDFC-45B5-93B2-B01C249CB5F9}"/>
    <dgm:cxn modelId="{33A154CC-871A-4232-8E8D-05BF4EE91C0B}" srcId="{01184D13-FE9D-415C-819C-DB6FF99AD240}" destId="{CBE4E01C-BF53-4780-A4C3-C22818AA6F19}" srcOrd="1" destOrd="0" parTransId="{717CFAC3-1545-4499-9111-FC9C8B6562CB}" sibTransId="{FEC1CA5B-5223-426D-B563-D3210275DA4B}"/>
    <dgm:cxn modelId="{A143C1E0-C924-4D20-9FDF-B7196B365528}" type="presOf" srcId="{01184D13-FE9D-415C-819C-DB6FF99AD240}" destId="{BCF49575-E6A1-43C9-8906-A369F80D5754}" srcOrd="0" destOrd="0" presId="urn:microsoft.com/office/officeart/2018/5/layout/IconLeafLabelList"/>
    <dgm:cxn modelId="{836A11B4-A70D-4590-BD61-E1688920561F}" type="presParOf" srcId="{BCF49575-E6A1-43C9-8906-A369F80D5754}" destId="{4E6E892F-78E6-48FA-AD1E-263D191D04B5}" srcOrd="0" destOrd="0" presId="urn:microsoft.com/office/officeart/2018/5/layout/IconLeafLabelList"/>
    <dgm:cxn modelId="{4746D099-8CF7-4D83-8AF3-736CFE51AD21}" type="presParOf" srcId="{4E6E892F-78E6-48FA-AD1E-263D191D04B5}" destId="{7E409F16-CF40-4268-9C7D-29A9B235EA64}" srcOrd="0" destOrd="0" presId="urn:microsoft.com/office/officeart/2018/5/layout/IconLeafLabelList"/>
    <dgm:cxn modelId="{AB4CEFC3-1AE6-401F-87E4-7F29A2FD5AEB}" type="presParOf" srcId="{4E6E892F-78E6-48FA-AD1E-263D191D04B5}" destId="{8CECD921-A295-408F-9258-7385115C6504}" srcOrd="1" destOrd="0" presId="urn:microsoft.com/office/officeart/2018/5/layout/IconLeafLabelList"/>
    <dgm:cxn modelId="{0B0A8036-C722-456C-87E8-B2AB475CE11B}" type="presParOf" srcId="{4E6E892F-78E6-48FA-AD1E-263D191D04B5}" destId="{76C7B17A-E5FC-48D8-9E63-66283D9D5838}" srcOrd="2" destOrd="0" presId="urn:microsoft.com/office/officeart/2018/5/layout/IconLeafLabelList"/>
    <dgm:cxn modelId="{9E7EB76C-BFC3-483E-9C42-974A9DC48EAE}" type="presParOf" srcId="{4E6E892F-78E6-48FA-AD1E-263D191D04B5}" destId="{F2907C33-2E16-4550-916F-99C8D2D418C4}" srcOrd="3" destOrd="0" presId="urn:microsoft.com/office/officeart/2018/5/layout/IconLeafLabelList"/>
    <dgm:cxn modelId="{57253321-487B-47B8-99D6-2269F2F0E5F7}" type="presParOf" srcId="{BCF49575-E6A1-43C9-8906-A369F80D5754}" destId="{316A5BC3-D593-42B3-94AA-8898C1314AFE}" srcOrd="1" destOrd="0" presId="urn:microsoft.com/office/officeart/2018/5/layout/IconLeafLabelList"/>
    <dgm:cxn modelId="{3D270983-C47F-4C66-9A5F-D3B65D833FFB}" type="presParOf" srcId="{BCF49575-E6A1-43C9-8906-A369F80D5754}" destId="{5AF82E53-0534-443B-A47B-9DCC549334C5}" srcOrd="2" destOrd="0" presId="urn:microsoft.com/office/officeart/2018/5/layout/IconLeafLabelList"/>
    <dgm:cxn modelId="{4442AB76-E976-4CAE-8B14-C9C0B1FCA0D5}" type="presParOf" srcId="{5AF82E53-0534-443B-A47B-9DCC549334C5}" destId="{1F576E86-5235-4B6E-A25C-2A12901A3F97}" srcOrd="0" destOrd="0" presId="urn:microsoft.com/office/officeart/2018/5/layout/IconLeafLabelList"/>
    <dgm:cxn modelId="{1D6D581C-A1F6-4112-8914-CFF986673D3B}" type="presParOf" srcId="{5AF82E53-0534-443B-A47B-9DCC549334C5}" destId="{552B231E-93D2-45C3-BA13-365370C1C57C}" srcOrd="1" destOrd="0" presId="urn:microsoft.com/office/officeart/2018/5/layout/IconLeafLabelList"/>
    <dgm:cxn modelId="{98CF79CD-CE95-4406-A368-8CF70B71A463}" type="presParOf" srcId="{5AF82E53-0534-443B-A47B-9DCC549334C5}" destId="{671CF8C1-DF68-427F-8319-DC6E643FFEF8}" srcOrd="2" destOrd="0" presId="urn:microsoft.com/office/officeart/2018/5/layout/IconLeafLabelList"/>
    <dgm:cxn modelId="{6DF10FD0-892B-4173-8ED1-EE65F1A64BA4}" type="presParOf" srcId="{5AF82E53-0534-443B-A47B-9DCC549334C5}" destId="{CC80BF9D-D915-4EA6-A9BA-8C5CA4CAEA78}" srcOrd="3" destOrd="0" presId="urn:microsoft.com/office/officeart/2018/5/layout/IconLeafLabelList"/>
    <dgm:cxn modelId="{2A730723-4151-4469-8148-979445DE45A6}" type="presParOf" srcId="{BCF49575-E6A1-43C9-8906-A369F80D5754}" destId="{07EE8BD2-D2A2-4C13-B572-41E686AE2480}" srcOrd="3" destOrd="0" presId="urn:microsoft.com/office/officeart/2018/5/layout/IconLeafLabelList"/>
    <dgm:cxn modelId="{2B80CD3B-97F4-4D88-B518-D9B699CD9CDF}" type="presParOf" srcId="{BCF49575-E6A1-43C9-8906-A369F80D5754}" destId="{69A5D96B-3304-4AB5-BC0C-5B9B982FEB24}" srcOrd="4" destOrd="0" presId="urn:microsoft.com/office/officeart/2018/5/layout/IconLeafLabelList"/>
    <dgm:cxn modelId="{45F53301-5B20-4A66-AC62-9CF10A55A339}" type="presParOf" srcId="{69A5D96B-3304-4AB5-BC0C-5B9B982FEB24}" destId="{5819A16D-ADE4-48A5-AAB3-96AD5B0FCE26}" srcOrd="0" destOrd="0" presId="urn:microsoft.com/office/officeart/2018/5/layout/IconLeafLabelList"/>
    <dgm:cxn modelId="{9123FF5C-6632-416B-BC09-EFEBBB6FE87C}" type="presParOf" srcId="{69A5D96B-3304-4AB5-BC0C-5B9B982FEB24}" destId="{F128E84F-CEF4-4754-91A5-C1DFEADDE73A}" srcOrd="1" destOrd="0" presId="urn:microsoft.com/office/officeart/2018/5/layout/IconLeafLabelList"/>
    <dgm:cxn modelId="{2430DEEF-1A78-4BEC-A0F0-0A9354EBC1C0}" type="presParOf" srcId="{69A5D96B-3304-4AB5-BC0C-5B9B982FEB24}" destId="{1C02A1D6-24EF-4D6F-936D-7AB76E323582}" srcOrd="2" destOrd="0" presId="urn:microsoft.com/office/officeart/2018/5/layout/IconLeafLabelList"/>
    <dgm:cxn modelId="{009893EA-10CA-4DE0-8F8D-192740D92D5E}" type="presParOf" srcId="{69A5D96B-3304-4AB5-BC0C-5B9B982FEB24}" destId="{1A73FF97-A25C-4E33-81FF-08DEDA51BA9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A886240-99A2-4DF8-891B-AA6AB23261D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9DF19D2-7F1C-4D43-845B-F49020312E66}">
      <dgm:prSet/>
      <dgm:spPr/>
      <dgm:t>
        <a:bodyPr/>
        <a:lstStyle/>
        <a:p>
          <a:r>
            <a:rPr lang="en-US"/>
            <a:t>Historical data is a powerful forecasting tool.</a:t>
          </a:r>
        </a:p>
      </dgm:t>
    </dgm:pt>
    <dgm:pt modelId="{177F9788-1225-46CA-9CF9-4008CC372A67}" type="parTrans" cxnId="{71B31E8F-94A1-4E1B-A6B7-75BCCCB0F7B4}">
      <dgm:prSet/>
      <dgm:spPr/>
      <dgm:t>
        <a:bodyPr/>
        <a:lstStyle/>
        <a:p>
          <a:endParaRPr lang="en-US"/>
        </a:p>
      </dgm:t>
    </dgm:pt>
    <dgm:pt modelId="{4968146A-A0D6-41C3-9BD8-C17B648A4C55}" type="sibTrans" cxnId="{71B31E8F-94A1-4E1B-A6B7-75BCCCB0F7B4}">
      <dgm:prSet/>
      <dgm:spPr/>
      <dgm:t>
        <a:bodyPr/>
        <a:lstStyle/>
        <a:p>
          <a:endParaRPr lang="en-US"/>
        </a:p>
      </dgm:t>
    </dgm:pt>
    <dgm:pt modelId="{5DC246F1-E446-457A-B55D-19CE9F5689D8}">
      <dgm:prSet/>
      <dgm:spPr/>
      <dgm:t>
        <a:bodyPr/>
        <a:lstStyle/>
        <a:p>
          <a:r>
            <a:rPr lang="en-US"/>
            <a:t>Random Forest model provides a strong baseline for weekly sales prediction.</a:t>
          </a:r>
        </a:p>
      </dgm:t>
    </dgm:pt>
    <dgm:pt modelId="{2D5060BD-C1E4-4F63-BF99-A2BF4B909355}" type="parTrans" cxnId="{3C4DE634-B079-4D13-8165-3883ABD2E32D}">
      <dgm:prSet/>
      <dgm:spPr/>
      <dgm:t>
        <a:bodyPr/>
        <a:lstStyle/>
        <a:p>
          <a:endParaRPr lang="en-US"/>
        </a:p>
      </dgm:t>
    </dgm:pt>
    <dgm:pt modelId="{55CD9958-7E15-43B4-91D6-3D7265210626}" type="sibTrans" cxnId="{3C4DE634-B079-4D13-8165-3883ABD2E32D}">
      <dgm:prSet/>
      <dgm:spPr/>
      <dgm:t>
        <a:bodyPr/>
        <a:lstStyle/>
        <a:p>
          <a:endParaRPr lang="en-US"/>
        </a:p>
      </dgm:t>
    </dgm:pt>
    <dgm:pt modelId="{81DB0111-A9C4-4FC9-B40D-31395E1C7B46}">
      <dgm:prSet/>
      <dgm:spPr/>
      <dgm:t>
        <a:bodyPr/>
        <a:lstStyle/>
        <a:p>
          <a:r>
            <a:rPr lang="en-US"/>
            <a:t>Continued feature engineering and tuning will boost performance.</a:t>
          </a:r>
        </a:p>
      </dgm:t>
    </dgm:pt>
    <dgm:pt modelId="{0639461E-BC27-4A29-A782-E42C20A487AC}" type="parTrans" cxnId="{C92308EA-32E7-4151-8C4D-0D391D045D07}">
      <dgm:prSet/>
      <dgm:spPr/>
      <dgm:t>
        <a:bodyPr/>
        <a:lstStyle/>
        <a:p>
          <a:endParaRPr lang="en-US"/>
        </a:p>
      </dgm:t>
    </dgm:pt>
    <dgm:pt modelId="{32390B38-2BF8-4699-A957-37F58810C808}" type="sibTrans" cxnId="{C92308EA-32E7-4151-8C4D-0D391D045D07}">
      <dgm:prSet/>
      <dgm:spPr/>
      <dgm:t>
        <a:bodyPr/>
        <a:lstStyle/>
        <a:p>
          <a:endParaRPr lang="en-US"/>
        </a:p>
      </dgm:t>
    </dgm:pt>
    <dgm:pt modelId="{D20AC444-6001-4DBD-8184-646651BFEDA4}" type="pres">
      <dgm:prSet presAssocID="{3A886240-99A2-4DF8-891B-AA6AB23261DC}" presName="root" presStyleCnt="0">
        <dgm:presLayoutVars>
          <dgm:dir/>
          <dgm:resizeHandles val="exact"/>
        </dgm:presLayoutVars>
      </dgm:prSet>
      <dgm:spPr/>
    </dgm:pt>
    <dgm:pt modelId="{DF7DCB02-08E2-4BBE-B450-743CC6CD7706}" type="pres">
      <dgm:prSet presAssocID="{C9DF19D2-7F1C-4D43-845B-F49020312E66}" presName="compNode" presStyleCnt="0"/>
      <dgm:spPr/>
    </dgm:pt>
    <dgm:pt modelId="{65710CF2-D716-4E87-9B46-3BA87F1DF965}" type="pres">
      <dgm:prSet presAssocID="{C9DF19D2-7F1C-4D43-845B-F49020312E66}" presName="bgRect" presStyleLbl="bgShp" presStyleIdx="0" presStyleCnt="3"/>
      <dgm:spPr/>
    </dgm:pt>
    <dgm:pt modelId="{1E354DD5-3B2C-4CA0-BB0A-83EF232F175D}" type="pres">
      <dgm:prSet presAssocID="{C9DF19D2-7F1C-4D43-845B-F49020312E6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4297D1C8-0738-478B-B38D-F848619B1FF7}" type="pres">
      <dgm:prSet presAssocID="{C9DF19D2-7F1C-4D43-845B-F49020312E66}" presName="spaceRect" presStyleCnt="0"/>
      <dgm:spPr/>
    </dgm:pt>
    <dgm:pt modelId="{72CA83B9-6907-4160-9FF0-394D296841A7}" type="pres">
      <dgm:prSet presAssocID="{C9DF19D2-7F1C-4D43-845B-F49020312E66}" presName="parTx" presStyleLbl="revTx" presStyleIdx="0" presStyleCnt="3">
        <dgm:presLayoutVars>
          <dgm:chMax val="0"/>
          <dgm:chPref val="0"/>
        </dgm:presLayoutVars>
      </dgm:prSet>
      <dgm:spPr/>
    </dgm:pt>
    <dgm:pt modelId="{EF13F4DD-0B1B-4957-8F1B-32D7293D3E7E}" type="pres">
      <dgm:prSet presAssocID="{4968146A-A0D6-41C3-9BD8-C17B648A4C55}" presName="sibTrans" presStyleCnt="0"/>
      <dgm:spPr/>
    </dgm:pt>
    <dgm:pt modelId="{CF56F13B-885B-4BF2-9115-478E1FA71F9F}" type="pres">
      <dgm:prSet presAssocID="{5DC246F1-E446-457A-B55D-19CE9F5689D8}" presName="compNode" presStyleCnt="0"/>
      <dgm:spPr/>
    </dgm:pt>
    <dgm:pt modelId="{AD871A6D-E300-4DBA-B6F1-31F5F5FDCAE3}" type="pres">
      <dgm:prSet presAssocID="{5DC246F1-E446-457A-B55D-19CE9F5689D8}" presName="bgRect" presStyleLbl="bgShp" presStyleIdx="1" presStyleCnt="3"/>
      <dgm:spPr/>
    </dgm:pt>
    <dgm:pt modelId="{B6CC421A-03A2-4EF6-86D8-3B25F3643D3D}" type="pres">
      <dgm:prSet presAssocID="{5DC246F1-E446-457A-B55D-19CE9F5689D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est scene"/>
        </a:ext>
      </dgm:extLst>
    </dgm:pt>
    <dgm:pt modelId="{40C86AA1-7D4D-43FA-8497-2CD32F7C24AE}" type="pres">
      <dgm:prSet presAssocID="{5DC246F1-E446-457A-B55D-19CE9F5689D8}" presName="spaceRect" presStyleCnt="0"/>
      <dgm:spPr/>
    </dgm:pt>
    <dgm:pt modelId="{A5A64CAD-F5BD-4161-922E-A3C02F99646A}" type="pres">
      <dgm:prSet presAssocID="{5DC246F1-E446-457A-B55D-19CE9F5689D8}" presName="parTx" presStyleLbl="revTx" presStyleIdx="1" presStyleCnt="3">
        <dgm:presLayoutVars>
          <dgm:chMax val="0"/>
          <dgm:chPref val="0"/>
        </dgm:presLayoutVars>
      </dgm:prSet>
      <dgm:spPr/>
    </dgm:pt>
    <dgm:pt modelId="{75895F4F-67C9-4406-AB9A-432B113390EE}" type="pres">
      <dgm:prSet presAssocID="{55CD9958-7E15-43B4-91D6-3D7265210626}" presName="sibTrans" presStyleCnt="0"/>
      <dgm:spPr/>
    </dgm:pt>
    <dgm:pt modelId="{943EABE9-AF55-4FB4-9F89-87FEDB812520}" type="pres">
      <dgm:prSet presAssocID="{81DB0111-A9C4-4FC9-B40D-31395E1C7B46}" presName="compNode" presStyleCnt="0"/>
      <dgm:spPr/>
    </dgm:pt>
    <dgm:pt modelId="{FBDEEC14-B470-4407-AB15-832BB474075F}" type="pres">
      <dgm:prSet presAssocID="{81DB0111-A9C4-4FC9-B40D-31395E1C7B46}" presName="bgRect" presStyleLbl="bgShp" presStyleIdx="2" presStyleCnt="3"/>
      <dgm:spPr/>
    </dgm:pt>
    <dgm:pt modelId="{26F76274-CE1C-42A3-8AF9-D2A70BEC1F8F}" type="pres">
      <dgm:prSet presAssocID="{81DB0111-A9C4-4FC9-B40D-31395E1C7B4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4B36DF99-A09D-43DD-AC8A-7935D3D12927}" type="pres">
      <dgm:prSet presAssocID="{81DB0111-A9C4-4FC9-B40D-31395E1C7B46}" presName="spaceRect" presStyleCnt="0"/>
      <dgm:spPr/>
    </dgm:pt>
    <dgm:pt modelId="{B05EACA3-28D6-4150-975C-DEFB989A9264}" type="pres">
      <dgm:prSet presAssocID="{81DB0111-A9C4-4FC9-B40D-31395E1C7B4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C4DE634-B079-4D13-8165-3883ABD2E32D}" srcId="{3A886240-99A2-4DF8-891B-AA6AB23261DC}" destId="{5DC246F1-E446-457A-B55D-19CE9F5689D8}" srcOrd="1" destOrd="0" parTransId="{2D5060BD-C1E4-4F63-BF99-A2BF4B909355}" sibTransId="{55CD9958-7E15-43B4-91D6-3D7265210626}"/>
    <dgm:cxn modelId="{9A5ED57B-0E55-42BB-9DF5-ABF2F73D71F4}" type="presOf" srcId="{3A886240-99A2-4DF8-891B-AA6AB23261DC}" destId="{D20AC444-6001-4DBD-8184-646651BFEDA4}" srcOrd="0" destOrd="0" presId="urn:microsoft.com/office/officeart/2018/2/layout/IconVerticalSolidList"/>
    <dgm:cxn modelId="{D83F0C8D-688E-4F27-91ED-158E28A95082}" type="presOf" srcId="{81DB0111-A9C4-4FC9-B40D-31395E1C7B46}" destId="{B05EACA3-28D6-4150-975C-DEFB989A9264}" srcOrd="0" destOrd="0" presId="urn:microsoft.com/office/officeart/2018/2/layout/IconVerticalSolidList"/>
    <dgm:cxn modelId="{71B31E8F-94A1-4E1B-A6B7-75BCCCB0F7B4}" srcId="{3A886240-99A2-4DF8-891B-AA6AB23261DC}" destId="{C9DF19D2-7F1C-4D43-845B-F49020312E66}" srcOrd="0" destOrd="0" parTransId="{177F9788-1225-46CA-9CF9-4008CC372A67}" sibTransId="{4968146A-A0D6-41C3-9BD8-C17B648A4C55}"/>
    <dgm:cxn modelId="{87A85C92-411F-4C44-B63A-083C0310775C}" type="presOf" srcId="{5DC246F1-E446-457A-B55D-19CE9F5689D8}" destId="{A5A64CAD-F5BD-4161-922E-A3C02F99646A}" srcOrd="0" destOrd="0" presId="urn:microsoft.com/office/officeart/2018/2/layout/IconVerticalSolidList"/>
    <dgm:cxn modelId="{C92308EA-32E7-4151-8C4D-0D391D045D07}" srcId="{3A886240-99A2-4DF8-891B-AA6AB23261DC}" destId="{81DB0111-A9C4-4FC9-B40D-31395E1C7B46}" srcOrd="2" destOrd="0" parTransId="{0639461E-BC27-4A29-A782-E42C20A487AC}" sibTransId="{32390B38-2BF8-4699-A957-37F58810C808}"/>
    <dgm:cxn modelId="{B2BD6FF2-EE44-4122-9B18-C5B8D3B07814}" type="presOf" srcId="{C9DF19D2-7F1C-4D43-845B-F49020312E66}" destId="{72CA83B9-6907-4160-9FF0-394D296841A7}" srcOrd="0" destOrd="0" presId="urn:microsoft.com/office/officeart/2018/2/layout/IconVerticalSolidList"/>
    <dgm:cxn modelId="{5273AB08-4C37-4FF3-8251-2B5B863FBA13}" type="presParOf" srcId="{D20AC444-6001-4DBD-8184-646651BFEDA4}" destId="{DF7DCB02-08E2-4BBE-B450-743CC6CD7706}" srcOrd="0" destOrd="0" presId="urn:microsoft.com/office/officeart/2018/2/layout/IconVerticalSolidList"/>
    <dgm:cxn modelId="{B5214A95-1E44-4854-A8A6-EC585F8CA8CD}" type="presParOf" srcId="{DF7DCB02-08E2-4BBE-B450-743CC6CD7706}" destId="{65710CF2-D716-4E87-9B46-3BA87F1DF965}" srcOrd="0" destOrd="0" presId="urn:microsoft.com/office/officeart/2018/2/layout/IconVerticalSolidList"/>
    <dgm:cxn modelId="{DD100F20-0E5D-40D9-906A-CA1764E076FE}" type="presParOf" srcId="{DF7DCB02-08E2-4BBE-B450-743CC6CD7706}" destId="{1E354DD5-3B2C-4CA0-BB0A-83EF232F175D}" srcOrd="1" destOrd="0" presId="urn:microsoft.com/office/officeart/2018/2/layout/IconVerticalSolidList"/>
    <dgm:cxn modelId="{6890EF74-A99B-4594-BD1E-68D83EF7CA86}" type="presParOf" srcId="{DF7DCB02-08E2-4BBE-B450-743CC6CD7706}" destId="{4297D1C8-0738-478B-B38D-F848619B1FF7}" srcOrd="2" destOrd="0" presId="urn:microsoft.com/office/officeart/2018/2/layout/IconVerticalSolidList"/>
    <dgm:cxn modelId="{5102E43B-4AB0-450D-9519-8EAFD1F2804C}" type="presParOf" srcId="{DF7DCB02-08E2-4BBE-B450-743CC6CD7706}" destId="{72CA83B9-6907-4160-9FF0-394D296841A7}" srcOrd="3" destOrd="0" presId="urn:microsoft.com/office/officeart/2018/2/layout/IconVerticalSolidList"/>
    <dgm:cxn modelId="{D41839D2-30E7-4ABE-B3A3-4832A075FFEE}" type="presParOf" srcId="{D20AC444-6001-4DBD-8184-646651BFEDA4}" destId="{EF13F4DD-0B1B-4957-8F1B-32D7293D3E7E}" srcOrd="1" destOrd="0" presId="urn:microsoft.com/office/officeart/2018/2/layout/IconVerticalSolidList"/>
    <dgm:cxn modelId="{2A61425D-F8B8-4F33-BC2B-E3FC946133EF}" type="presParOf" srcId="{D20AC444-6001-4DBD-8184-646651BFEDA4}" destId="{CF56F13B-885B-4BF2-9115-478E1FA71F9F}" srcOrd="2" destOrd="0" presId="urn:microsoft.com/office/officeart/2018/2/layout/IconVerticalSolidList"/>
    <dgm:cxn modelId="{FF1343E8-4711-48E8-80CB-D8D7F19AA7C1}" type="presParOf" srcId="{CF56F13B-885B-4BF2-9115-478E1FA71F9F}" destId="{AD871A6D-E300-4DBA-B6F1-31F5F5FDCAE3}" srcOrd="0" destOrd="0" presId="urn:microsoft.com/office/officeart/2018/2/layout/IconVerticalSolidList"/>
    <dgm:cxn modelId="{B56F8433-920E-4413-85EC-A38D83879C56}" type="presParOf" srcId="{CF56F13B-885B-4BF2-9115-478E1FA71F9F}" destId="{B6CC421A-03A2-4EF6-86D8-3B25F3643D3D}" srcOrd="1" destOrd="0" presId="urn:microsoft.com/office/officeart/2018/2/layout/IconVerticalSolidList"/>
    <dgm:cxn modelId="{65CFECBD-04DC-4C45-ADAA-B3D4E8AACBDC}" type="presParOf" srcId="{CF56F13B-885B-4BF2-9115-478E1FA71F9F}" destId="{40C86AA1-7D4D-43FA-8497-2CD32F7C24AE}" srcOrd="2" destOrd="0" presId="urn:microsoft.com/office/officeart/2018/2/layout/IconVerticalSolidList"/>
    <dgm:cxn modelId="{7D6ADD9F-590F-47AF-AFA2-7FC8A3380615}" type="presParOf" srcId="{CF56F13B-885B-4BF2-9115-478E1FA71F9F}" destId="{A5A64CAD-F5BD-4161-922E-A3C02F99646A}" srcOrd="3" destOrd="0" presId="urn:microsoft.com/office/officeart/2018/2/layout/IconVerticalSolidList"/>
    <dgm:cxn modelId="{0ABAF0F6-8181-4027-98BD-D03E6A23BE53}" type="presParOf" srcId="{D20AC444-6001-4DBD-8184-646651BFEDA4}" destId="{75895F4F-67C9-4406-AB9A-432B113390EE}" srcOrd="3" destOrd="0" presId="urn:microsoft.com/office/officeart/2018/2/layout/IconVerticalSolidList"/>
    <dgm:cxn modelId="{FE43B765-C4E9-4F81-8108-299A0D41A0A5}" type="presParOf" srcId="{D20AC444-6001-4DBD-8184-646651BFEDA4}" destId="{943EABE9-AF55-4FB4-9F89-87FEDB812520}" srcOrd="4" destOrd="0" presId="urn:microsoft.com/office/officeart/2018/2/layout/IconVerticalSolidList"/>
    <dgm:cxn modelId="{FEA01F65-2DCE-44C6-9C0B-BA174524D1BA}" type="presParOf" srcId="{943EABE9-AF55-4FB4-9F89-87FEDB812520}" destId="{FBDEEC14-B470-4407-AB15-832BB474075F}" srcOrd="0" destOrd="0" presId="urn:microsoft.com/office/officeart/2018/2/layout/IconVerticalSolidList"/>
    <dgm:cxn modelId="{AAF84164-5C5D-4736-961A-E9F5F9B04C0C}" type="presParOf" srcId="{943EABE9-AF55-4FB4-9F89-87FEDB812520}" destId="{26F76274-CE1C-42A3-8AF9-D2A70BEC1F8F}" srcOrd="1" destOrd="0" presId="urn:microsoft.com/office/officeart/2018/2/layout/IconVerticalSolidList"/>
    <dgm:cxn modelId="{62661530-EC17-4E87-BD8C-7796B9F2E3D7}" type="presParOf" srcId="{943EABE9-AF55-4FB4-9F89-87FEDB812520}" destId="{4B36DF99-A09D-43DD-AC8A-7935D3D12927}" srcOrd="2" destOrd="0" presId="urn:microsoft.com/office/officeart/2018/2/layout/IconVerticalSolidList"/>
    <dgm:cxn modelId="{A603B3B0-C769-4A82-852A-CA7044431AC6}" type="presParOf" srcId="{943EABE9-AF55-4FB4-9F89-87FEDB812520}" destId="{B05EACA3-28D6-4150-975C-DEFB989A926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CAFE11-CCB5-4049-92C9-08DD0A2DB362}">
      <dsp:nvSpPr>
        <dsp:cNvPr id="0" name=""/>
        <dsp:cNvSpPr/>
      </dsp:nvSpPr>
      <dsp:spPr>
        <a:xfrm>
          <a:off x="0" y="53282"/>
          <a:ext cx="4459287" cy="9149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Calibri"/>
              <a:ea typeface="Calibri"/>
              <a:cs typeface="Calibri"/>
            </a:rPr>
            <a:t>Forecasting Future Sales Using Historical and Economic Data</a:t>
          </a:r>
        </a:p>
      </dsp:txBody>
      <dsp:txXfrm>
        <a:off x="44664" y="97946"/>
        <a:ext cx="4369959" cy="825612"/>
      </dsp:txXfrm>
    </dsp:sp>
    <dsp:sp modelId="{0C76864D-D0EC-4E6F-9A8F-65D37153D6E8}">
      <dsp:nvSpPr>
        <dsp:cNvPr id="0" name=""/>
        <dsp:cNvSpPr/>
      </dsp:nvSpPr>
      <dsp:spPr>
        <a:xfrm>
          <a:off x="0" y="1034462"/>
          <a:ext cx="4459287" cy="914940"/>
        </a:xfrm>
        <a:prstGeom prst="roundRect">
          <a:avLst/>
        </a:prstGeom>
        <a:solidFill>
          <a:schemeClr val="accent5">
            <a:hueOff val="1420348"/>
            <a:satOff val="-9402"/>
            <a:lumOff val="-1634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Calibri"/>
              <a:ea typeface="Calibri"/>
              <a:cs typeface="Calibri"/>
            </a:rPr>
            <a:t>Author: Vasavi Kullanakoppal</a:t>
          </a:r>
          <a:endParaRPr lang="en-US" sz="2300" kern="1200"/>
        </a:p>
      </dsp:txBody>
      <dsp:txXfrm>
        <a:off x="44664" y="1079126"/>
        <a:ext cx="4369959" cy="825612"/>
      </dsp:txXfrm>
    </dsp:sp>
    <dsp:sp modelId="{9BAE8AC7-EE97-4D5C-947D-60519C0B740F}">
      <dsp:nvSpPr>
        <dsp:cNvPr id="0" name=""/>
        <dsp:cNvSpPr/>
      </dsp:nvSpPr>
      <dsp:spPr>
        <a:xfrm>
          <a:off x="0" y="2015643"/>
          <a:ext cx="4459287" cy="914940"/>
        </a:xfrm>
        <a:prstGeom prst="roundRect">
          <a:avLst/>
        </a:prstGeom>
        <a:solidFill>
          <a:schemeClr val="accent5">
            <a:hueOff val="2840696"/>
            <a:satOff val="-18805"/>
            <a:lumOff val="-3268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Calibri"/>
              <a:ea typeface="Calibri"/>
              <a:cs typeface="Calibri"/>
            </a:rPr>
            <a:t>Course: DSC 630 Predictive Analytics</a:t>
          </a:r>
          <a:endParaRPr lang="en-US" sz="2300" kern="1200"/>
        </a:p>
      </dsp:txBody>
      <dsp:txXfrm>
        <a:off x="44664" y="2060307"/>
        <a:ext cx="4369959" cy="825612"/>
      </dsp:txXfrm>
    </dsp:sp>
    <dsp:sp modelId="{F88419E3-6A1A-452D-A01F-E29E815C48A3}">
      <dsp:nvSpPr>
        <dsp:cNvPr id="0" name=""/>
        <dsp:cNvSpPr/>
      </dsp:nvSpPr>
      <dsp:spPr>
        <a:xfrm>
          <a:off x="0" y="2996823"/>
          <a:ext cx="4459287" cy="914940"/>
        </a:xfrm>
        <a:prstGeom prst="roundRect">
          <a:avLst/>
        </a:prstGeom>
        <a:solidFill>
          <a:schemeClr val="accent5">
            <a:hueOff val="4261045"/>
            <a:satOff val="-28207"/>
            <a:lumOff val="-4902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Calibri"/>
              <a:ea typeface="Calibri"/>
              <a:cs typeface="Calibri"/>
            </a:rPr>
            <a:t>Date: 5/23/2025</a:t>
          </a:r>
          <a:endParaRPr lang="en-US" sz="2300" kern="1200"/>
        </a:p>
      </dsp:txBody>
      <dsp:txXfrm>
        <a:off x="44664" y="3041487"/>
        <a:ext cx="4369959" cy="82561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8D775-1850-4216-90B3-641BECA55C74}">
      <dsp:nvSpPr>
        <dsp:cNvPr id="0" name=""/>
        <dsp:cNvSpPr/>
      </dsp:nvSpPr>
      <dsp:spPr>
        <a:xfrm>
          <a:off x="2813975" y="311879"/>
          <a:ext cx="749091" cy="7490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FFBBD-6A65-4376-9009-E3F39F3E0627}">
      <dsp:nvSpPr>
        <dsp:cNvPr id="0" name=""/>
        <dsp:cNvSpPr/>
      </dsp:nvSpPr>
      <dsp:spPr>
        <a:xfrm>
          <a:off x="2356197" y="1310787"/>
          <a:ext cx="1664648" cy="66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Automate data updates and retraining</a:t>
          </a:r>
        </a:p>
      </dsp:txBody>
      <dsp:txXfrm>
        <a:off x="2356197" y="1310787"/>
        <a:ext cx="1664648" cy="665859"/>
      </dsp:txXfrm>
    </dsp:sp>
    <dsp:sp modelId="{C9A33195-1780-4FE9-8D5F-F675C60AA546}">
      <dsp:nvSpPr>
        <dsp:cNvPr id="0" name=""/>
        <dsp:cNvSpPr/>
      </dsp:nvSpPr>
      <dsp:spPr>
        <a:xfrm>
          <a:off x="4769937" y="311879"/>
          <a:ext cx="749091" cy="7490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E9B1AB-E898-4379-A61D-30224F80769E}">
      <dsp:nvSpPr>
        <dsp:cNvPr id="0" name=""/>
        <dsp:cNvSpPr/>
      </dsp:nvSpPr>
      <dsp:spPr>
        <a:xfrm>
          <a:off x="4312159" y="1310787"/>
          <a:ext cx="1664648" cy="66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Implement in-store dashboards for actionable insights</a:t>
          </a:r>
        </a:p>
      </dsp:txBody>
      <dsp:txXfrm>
        <a:off x="4312159" y="1310787"/>
        <a:ext cx="1664648" cy="665859"/>
      </dsp:txXfrm>
    </dsp:sp>
    <dsp:sp modelId="{EA525DC9-E90E-40A0-B4E8-80FC395A56F3}">
      <dsp:nvSpPr>
        <dsp:cNvPr id="0" name=""/>
        <dsp:cNvSpPr/>
      </dsp:nvSpPr>
      <dsp:spPr>
        <a:xfrm>
          <a:off x="6725899" y="311879"/>
          <a:ext cx="749091" cy="7490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113D06-A033-4D55-AB63-49673DE8F83A}">
      <dsp:nvSpPr>
        <dsp:cNvPr id="0" name=""/>
        <dsp:cNvSpPr/>
      </dsp:nvSpPr>
      <dsp:spPr>
        <a:xfrm>
          <a:off x="6268121" y="1310787"/>
          <a:ext cx="1664648" cy="66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Evaluate other models and features for improvements</a:t>
          </a:r>
        </a:p>
      </dsp:txBody>
      <dsp:txXfrm>
        <a:off x="6268121" y="1310787"/>
        <a:ext cx="1664648" cy="6658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07E7DF-5600-4DA2-8DE6-78C643CF6551}">
      <dsp:nvSpPr>
        <dsp:cNvPr id="0" name=""/>
        <dsp:cNvSpPr/>
      </dsp:nvSpPr>
      <dsp:spPr>
        <a:xfrm>
          <a:off x="1934" y="533089"/>
          <a:ext cx="4125887" cy="247553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Retailers struggle to anticipate demand fluctuations.</a:t>
          </a:r>
        </a:p>
      </dsp:txBody>
      <dsp:txXfrm>
        <a:off x="74440" y="605595"/>
        <a:ext cx="3980875" cy="2330520"/>
      </dsp:txXfrm>
    </dsp:sp>
    <dsp:sp modelId="{DE8E6132-4AE9-4C02-B4B2-1C2C415919CE}">
      <dsp:nvSpPr>
        <dsp:cNvPr id="0" name=""/>
        <dsp:cNvSpPr/>
      </dsp:nvSpPr>
      <dsp:spPr>
        <a:xfrm>
          <a:off x="4490900" y="1259245"/>
          <a:ext cx="874688" cy="10232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4490900" y="1463889"/>
        <a:ext cx="612282" cy="613932"/>
      </dsp:txXfrm>
    </dsp:sp>
    <dsp:sp modelId="{7B1338A0-6185-49ED-8297-BD085A55D587}">
      <dsp:nvSpPr>
        <dsp:cNvPr id="0" name=""/>
        <dsp:cNvSpPr/>
      </dsp:nvSpPr>
      <dsp:spPr>
        <a:xfrm>
          <a:off x="5778177" y="533089"/>
          <a:ext cx="4125887" cy="2475532"/>
        </a:xfrm>
        <a:prstGeom prst="roundRect">
          <a:avLst>
            <a:gd name="adj" fmla="val 10000"/>
          </a:avLst>
        </a:prstGeom>
        <a:solidFill>
          <a:schemeClr val="accent5">
            <a:hueOff val="4261045"/>
            <a:satOff val="-28207"/>
            <a:lumOff val="-4902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Objective: Use historical and macroeconomic data to predict weekly sales and aid in business planning.</a:t>
          </a:r>
        </a:p>
      </dsp:txBody>
      <dsp:txXfrm>
        <a:off x="5850683" y="605595"/>
        <a:ext cx="3980875" cy="23305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F20298-A202-4A86-828A-A4FED719C7CA}">
      <dsp:nvSpPr>
        <dsp:cNvPr id="0" name=""/>
        <dsp:cNvSpPr/>
      </dsp:nvSpPr>
      <dsp:spPr>
        <a:xfrm>
          <a:off x="1014449" y="624157"/>
          <a:ext cx="1265962" cy="12659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F2C112-9968-40D1-8157-FD60E7E591AB}">
      <dsp:nvSpPr>
        <dsp:cNvPr id="0" name=""/>
        <dsp:cNvSpPr/>
      </dsp:nvSpPr>
      <dsp:spPr>
        <a:xfrm>
          <a:off x="240805" y="2240692"/>
          <a:ext cx="28132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Can we accurately forecast future sales?</a:t>
          </a:r>
        </a:p>
      </dsp:txBody>
      <dsp:txXfrm>
        <a:off x="240805" y="2240692"/>
        <a:ext cx="2813249" cy="720000"/>
      </dsp:txXfrm>
    </dsp:sp>
    <dsp:sp modelId="{4BE6749D-9A24-457F-90E9-FF7B08344CBB}">
      <dsp:nvSpPr>
        <dsp:cNvPr id="0" name=""/>
        <dsp:cNvSpPr/>
      </dsp:nvSpPr>
      <dsp:spPr>
        <a:xfrm>
          <a:off x="4320018" y="624157"/>
          <a:ext cx="1265962" cy="12659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D7A095-B0E9-4C2A-AC44-446DCF90488E}">
      <dsp:nvSpPr>
        <dsp:cNvPr id="0" name=""/>
        <dsp:cNvSpPr/>
      </dsp:nvSpPr>
      <dsp:spPr>
        <a:xfrm>
          <a:off x="3546374" y="2240692"/>
          <a:ext cx="28132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How do holidays and economic factors impact sales?</a:t>
          </a:r>
        </a:p>
      </dsp:txBody>
      <dsp:txXfrm>
        <a:off x="3546374" y="2240692"/>
        <a:ext cx="2813249" cy="720000"/>
      </dsp:txXfrm>
    </dsp:sp>
    <dsp:sp modelId="{CF1564FA-D463-4655-9AB9-F803A29A8FA4}">
      <dsp:nvSpPr>
        <dsp:cNvPr id="0" name=""/>
        <dsp:cNvSpPr/>
      </dsp:nvSpPr>
      <dsp:spPr>
        <a:xfrm>
          <a:off x="7625586" y="624157"/>
          <a:ext cx="1265962" cy="12659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8F66A0-5936-4B02-8833-0D682B84AE90}">
      <dsp:nvSpPr>
        <dsp:cNvPr id="0" name=""/>
        <dsp:cNvSpPr/>
      </dsp:nvSpPr>
      <dsp:spPr>
        <a:xfrm>
          <a:off x="6851943" y="2240692"/>
          <a:ext cx="28132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Are certain features more predictive than others?</a:t>
          </a:r>
        </a:p>
      </dsp:txBody>
      <dsp:txXfrm>
        <a:off x="6851943" y="2240692"/>
        <a:ext cx="2813249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B9890E-C02C-4FA0-BD90-724073920891}">
      <dsp:nvSpPr>
        <dsp:cNvPr id="0" name=""/>
        <dsp:cNvSpPr/>
      </dsp:nvSpPr>
      <dsp:spPr>
        <a:xfrm>
          <a:off x="0" y="539743"/>
          <a:ext cx="2786062" cy="1769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894673E-701D-4A0A-8643-6579C02DAEEF}">
      <dsp:nvSpPr>
        <dsp:cNvPr id="0" name=""/>
        <dsp:cNvSpPr/>
      </dsp:nvSpPr>
      <dsp:spPr>
        <a:xfrm>
          <a:off x="309562" y="833827"/>
          <a:ext cx="2786062" cy="17691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Calibri"/>
              <a:ea typeface="Calibri"/>
              <a:cs typeface="Calibri"/>
            </a:rPr>
            <a:t>Model Used: Random Forest Regressor</a:t>
          </a:r>
        </a:p>
      </dsp:txBody>
      <dsp:txXfrm>
        <a:off x="361379" y="885644"/>
        <a:ext cx="2682428" cy="1665515"/>
      </dsp:txXfrm>
    </dsp:sp>
    <dsp:sp modelId="{239E0070-2EF4-4267-95A8-3C688FC84BD0}">
      <dsp:nvSpPr>
        <dsp:cNvPr id="0" name=""/>
        <dsp:cNvSpPr/>
      </dsp:nvSpPr>
      <dsp:spPr>
        <a:xfrm>
          <a:off x="3405187" y="539743"/>
          <a:ext cx="2786062" cy="1769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FF075B-F242-4429-AD08-837802EC0B17}">
      <dsp:nvSpPr>
        <dsp:cNvPr id="0" name=""/>
        <dsp:cNvSpPr/>
      </dsp:nvSpPr>
      <dsp:spPr>
        <a:xfrm>
          <a:off x="3714749" y="833827"/>
          <a:ext cx="2786062" cy="17691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Calibri"/>
              <a:ea typeface="Calibri"/>
              <a:cs typeface="Calibri"/>
            </a:rPr>
            <a:t>Justification: Handles nonlinear relationships and multicollinearity well</a:t>
          </a:r>
          <a:endParaRPr lang="en-US" sz="2300" kern="1200" dirty="0"/>
        </a:p>
      </dsp:txBody>
      <dsp:txXfrm>
        <a:off x="3766566" y="885644"/>
        <a:ext cx="2682428" cy="1665515"/>
      </dsp:txXfrm>
    </dsp:sp>
    <dsp:sp modelId="{7DCC1886-9AFE-41D4-951F-FA7AE34FD678}">
      <dsp:nvSpPr>
        <dsp:cNvPr id="0" name=""/>
        <dsp:cNvSpPr/>
      </dsp:nvSpPr>
      <dsp:spPr>
        <a:xfrm>
          <a:off x="6810375" y="539743"/>
          <a:ext cx="2786062" cy="1769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C95B9C0-5E6A-4363-AB2F-00DDD6DF75A8}">
      <dsp:nvSpPr>
        <dsp:cNvPr id="0" name=""/>
        <dsp:cNvSpPr/>
      </dsp:nvSpPr>
      <dsp:spPr>
        <a:xfrm>
          <a:off x="7119937" y="833827"/>
          <a:ext cx="2786062" cy="17691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Calibri"/>
              <a:ea typeface="Calibri"/>
              <a:cs typeface="Calibri"/>
            </a:rPr>
            <a:t>Time-based train-test split to preserve sequence</a:t>
          </a:r>
          <a:endParaRPr lang="en-US" sz="2300" kern="1200" dirty="0"/>
        </a:p>
      </dsp:txBody>
      <dsp:txXfrm>
        <a:off x="7171754" y="885644"/>
        <a:ext cx="2682428" cy="166551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18863B-5D5E-44DF-B592-636C51912BA4}">
      <dsp:nvSpPr>
        <dsp:cNvPr id="0" name=""/>
        <dsp:cNvSpPr/>
      </dsp:nvSpPr>
      <dsp:spPr>
        <a:xfrm>
          <a:off x="1654224" y="708870"/>
          <a:ext cx="1319510" cy="7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17401A-67F5-4C8A-A728-3782218B42E6}">
      <dsp:nvSpPr>
        <dsp:cNvPr id="0" name=""/>
        <dsp:cNvSpPr/>
      </dsp:nvSpPr>
      <dsp:spPr>
        <a:xfrm>
          <a:off x="3052905" y="598067"/>
          <a:ext cx="151743" cy="285014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517740"/>
            <a:satOff val="-1833"/>
            <a:lumOff val="-8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517740"/>
              <a:satOff val="-1833"/>
              <a:lumOff val="-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9BDD32-F990-4D25-864D-1C131E76647E}">
      <dsp:nvSpPr>
        <dsp:cNvPr id="0" name=""/>
        <dsp:cNvSpPr/>
      </dsp:nvSpPr>
      <dsp:spPr>
        <a:xfrm>
          <a:off x="780379" y="0"/>
          <a:ext cx="1417812" cy="14178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5019" tIns="55019" rIns="55019" bIns="55019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1</a:t>
          </a:r>
        </a:p>
      </dsp:txBody>
      <dsp:txXfrm>
        <a:off x="988013" y="207634"/>
        <a:ext cx="1002544" cy="1002544"/>
      </dsp:txXfrm>
    </dsp:sp>
    <dsp:sp modelId="{72287256-513C-469B-83C0-4E2AF19FDDDC}">
      <dsp:nvSpPr>
        <dsp:cNvPr id="0" name=""/>
        <dsp:cNvSpPr/>
      </dsp:nvSpPr>
      <dsp:spPr>
        <a:xfrm>
          <a:off x="4836" y="1583412"/>
          <a:ext cx="2968897" cy="1958299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1035479"/>
            <a:satOff val="-3665"/>
            <a:lumOff val="-16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1035479"/>
              <a:satOff val="-3665"/>
              <a:lumOff val="-1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190" tIns="165100" rIns="234190" bIns="1651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Invest in systems for historical sales tracking</a:t>
          </a:r>
        </a:p>
      </dsp:txBody>
      <dsp:txXfrm>
        <a:off x="4836" y="1975072"/>
        <a:ext cx="2968897" cy="1566639"/>
      </dsp:txXfrm>
    </dsp:sp>
    <dsp:sp modelId="{D98C7845-1285-4E8E-9421-013B30F98402}">
      <dsp:nvSpPr>
        <dsp:cNvPr id="0" name=""/>
        <dsp:cNvSpPr/>
      </dsp:nvSpPr>
      <dsp:spPr>
        <a:xfrm>
          <a:off x="3303612" y="708870"/>
          <a:ext cx="2968897" cy="72"/>
        </a:xfrm>
        <a:prstGeom prst="rect">
          <a:avLst/>
        </a:prstGeom>
        <a:solidFill>
          <a:schemeClr val="accent2">
            <a:tint val="40000"/>
            <a:alpha val="90000"/>
            <a:hueOff val="1553219"/>
            <a:satOff val="-5498"/>
            <a:lumOff val="-239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1553219"/>
              <a:satOff val="-5498"/>
              <a:lumOff val="-2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3BF59D-D5E5-4B72-80F4-83DE043EDFEA}">
      <dsp:nvSpPr>
        <dsp:cNvPr id="0" name=""/>
        <dsp:cNvSpPr/>
      </dsp:nvSpPr>
      <dsp:spPr>
        <a:xfrm>
          <a:off x="6351680" y="598067"/>
          <a:ext cx="151743" cy="285014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2070959"/>
            <a:satOff val="-7331"/>
            <a:lumOff val="-319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2070959"/>
              <a:satOff val="-7331"/>
              <a:lumOff val="-3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03EE33-AAC3-4D2C-AD57-08F614848690}">
      <dsp:nvSpPr>
        <dsp:cNvPr id="0" name=""/>
        <dsp:cNvSpPr/>
      </dsp:nvSpPr>
      <dsp:spPr>
        <a:xfrm>
          <a:off x="4079155" y="0"/>
          <a:ext cx="1417812" cy="1417812"/>
        </a:xfrm>
        <a:prstGeom prst="ellipse">
          <a:avLst/>
        </a:prstGeom>
        <a:solidFill>
          <a:schemeClr val="accent2">
            <a:hueOff val="2394041"/>
            <a:satOff val="-7276"/>
            <a:lumOff val="-98"/>
            <a:alphaOff val="0"/>
          </a:schemeClr>
        </a:solidFill>
        <a:ln w="15875" cap="flat" cmpd="sng" algn="ctr">
          <a:solidFill>
            <a:schemeClr val="accent2">
              <a:hueOff val="2394041"/>
              <a:satOff val="-7276"/>
              <a:lumOff val="-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5019" tIns="55019" rIns="55019" bIns="55019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2</a:t>
          </a:r>
        </a:p>
      </dsp:txBody>
      <dsp:txXfrm>
        <a:off x="4286789" y="207634"/>
        <a:ext cx="1002544" cy="1002544"/>
      </dsp:txXfrm>
    </dsp:sp>
    <dsp:sp modelId="{FB1D65A8-B79E-4C4A-B1E8-D27ADA6966F6}">
      <dsp:nvSpPr>
        <dsp:cNvPr id="0" name=""/>
        <dsp:cNvSpPr/>
      </dsp:nvSpPr>
      <dsp:spPr>
        <a:xfrm>
          <a:off x="3303612" y="1583412"/>
          <a:ext cx="2968897" cy="1958299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2588698"/>
            <a:satOff val="-9163"/>
            <a:lumOff val="-399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2588698"/>
              <a:satOff val="-9163"/>
              <a:lumOff val="-39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190" tIns="165100" rIns="234190" bIns="1651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Introduce flags for major retail events (e.g., Black Friday)</a:t>
          </a:r>
        </a:p>
      </dsp:txBody>
      <dsp:txXfrm>
        <a:off x="3303612" y="1975072"/>
        <a:ext cx="2968897" cy="1566639"/>
      </dsp:txXfrm>
    </dsp:sp>
    <dsp:sp modelId="{3869F97A-7292-4ABB-AC9E-1BE78420715D}">
      <dsp:nvSpPr>
        <dsp:cNvPr id="0" name=""/>
        <dsp:cNvSpPr/>
      </dsp:nvSpPr>
      <dsp:spPr>
        <a:xfrm>
          <a:off x="6602387" y="708870"/>
          <a:ext cx="1484448" cy="72"/>
        </a:xfrm>
        <a:prstGeom prst="rect">
          <a:avLst/>
        </a:prstGeom>
        <a:solidFill>
          <a:schemeClr val="accent2">
            <a:tint val="40000"/>
            <a:alpha val="90000"/>
            <a:hueOff val="3106438"/>
            <a:satOff val="-10996"/>
            <a:lumOff val="-479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3106438"/>
              <a:satOff val="-10996"/>
              <a:lumOff val="-4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21B69B-8609-47F9-B785-3442F185C2F0}">
      <dsp:nvSpPr>
        <dsp:cNvPr id="0" name=""/>
        <dsp:cNvSpPr/>
      </dsp:nvSpPr>
      <dsp:spPr>
        <a:xfrm>
          <a:off x="7377930" y="0"/>
          <a:ext cx="1417812" cy="1417812"/>
        </a:xfrm>
        <a:prstGeom prst="ellipse">
          <a:avLst/>
        </a:prstGeom>
        <a:solidFill>
          <a:schemeClr val="accent2">
            <a:hueOff val="4788082"/>
            <a:satOff val="-14551"/>
            <a:lumOff val="-196"/>
            <a:alphaOff val="0"/>
          </a:schemeClr>
        </a:solidFill>
        <a:ln w="15875" cap="flat" cmpd="sng" algn="ctr">
          <a:solidFill>
            <a:schemeClr val="accent2">
              <a:hueOff val="4788082"/>
              <a:satOff val="-14551"/>
              <a:lumOff val="-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5019" tIns="55019" rIns="55019" bIns="55019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3</a:t>
          </a:r>
        </a:p>
      </dsp:txBody>
      <dsp:txXfrm>
        <a:off x="7585564" y="207634"/>
        <a:ext cx="1002544" cy="1002544"/>
      </dsp:txXfrm>
    </dsp:sp>
    <dsp:sp modelId="{9FF6B293-E246-4B85-8AD6-A2CE72763810}">
      <dsp:nvSpPr>
        <dsp:cNvPr id="0" name=""/>
        <dsp:cNvSpPr/>
      </dsp:nvSpPr>
      <dsp:spPr>
        <a:xfrm>
          <a:off x="6602387" y="1583412"/>
          <a:ext cx="2968897" cy="1958299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4141917"/>
            <a:satOff val="-14661"/>
            <a:lumOff val="-638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4141917"/>
              <a:satOff val="-14661"/>
              <a:lumOff val="-6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190" tIns="165100" rIns="234190" bIns="1651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Calibrate models during peak season to enhance precision</a:t>
          </a:r>
        </a:p>
      </dsp:txBody>
      <dsp:txXfrm>
        <a:off x="6602387" y="1975072"/>
        <a:ext cx="2968897" cy="156663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7BB24D-A11A-4F8C-B161-1B3F62A0B7B8}">
      <dsp:nvSpPr>
        <dsp:cNvPr id="0" name=""/>
        <dsp:cNvSpPr/>
      </dsp:nvSpPr>
      <dsp:spPr>
        <a:xfrm>
          <a:off x="0" y="2077"/>
          <a:ext cx="669274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B19366-92A3-4364-BAD0-C7741FB10314}">
      <dsp:nvSpPr>
        <dsp:cNvPr id="0" name=""/>
        <dsp:cNvSpPr/>
      </dsp:nvSpPr>
      <dsp:spPr>
        <a:xfrm>
          <a:off x="0" y="2077"/>
          <a:ext cx="6692748" cy="14169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Missing/inconsistent data</a:t>
          </a:r>
        </a:p>
      </dsp:txBody>
      <dsp:txXfrm>
        <a:off x="0" y="2077"/>
        <a:ext cx="6692748" cy="1416956"/>
      </dsp:txXfrm>
    </dsp:sp>
    <dsp:sp modelId="{33D56375-4827-4076-BA2F-BE9512BA94D5}">
      <dsp:nvSpPr>
        <dsp:cNvPr id="0" name=""/>
        <dsp:cNvSpPr/>
      </dsp:nvSpPr>
      <dsp:spPr>
        <a:xfrm>
          <a:off x="0" y="1419033"/>
          <a:ext cx="6692748" cy="0"/>
        </a:xfrm>
        <a:prstGeom prst="line">
          <a:avLst/>
        </a:prstGeom>
        <a:gradFill rotWithShape="0">
          <a:gsLst>
            <a:gs pos="0">
              <a:schemeClr val="accent2">
                <a:hueOff val="2394041"/>
                <a:satOff val="-7276"/>
                <a:lumOff val="-9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2394041"/>
                <a:satOff val="-7276"/>
                <a:lumOff val="-9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2394041"/>
              <a:satOff val="-7276"/>
              <a:lumOff val="-9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44567B-CDBC-42AF-9427-FC0E10FAAFBA}">
      <dsp:nvSpPr>
        <dsp:cNvPr id="0" name=""/>
        <dsp:cNvSpPr/>
      </dsp:nvSpPr>
      <dsp:spPr>
        <a:xfrm>
          <a:off x="0" y="1419033"/>
          <a:ext cx="6692748" cy="14169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Macro variables may be too coarse</a:t>
          </a:r>
        </a:p>
      </dsp:txBody>
      <dsp:txXfrm>
        <a:off x="0" y="1419033"/>
        <a:ext cx="6692748" cy="1416956"/>
      </dsp:txXfrm>
    </dsp:sp>
    <dsp:sp modelId="{A1B22880-FE9A-40AE-A8AC-A7F943386407}">
      <dsp:nvSpPr>
        <dsp:cNvPr id="0" name=""/>
        <dsp:cNvSpPr/>
      </dsp:nvSpPr>
      <dsp:spPr>
        <a:xfrm>
          <a:off x="0" y="2835990"/>
          <a:ext cx="6692748" cy="0"/>
        </a:xfrm>
        <a:prstGeom prst="line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4788082"/>
              <a:satOff val="-14551"/>
              <a:lumOff val="-19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230E7D-A5D9-4FE3-B7D2-9B11E1839413}">
      <dsp:nvSpPr>
        <dsp:cNvPr id="0" name=""/>
        <dsp:cNvSpPr/>
      </dsp:nvSpPr>
      <dsp:spPr>
        <a:xfrm>
          <a:off x="0" y="2835990"/>
          <a:ext cx="6692748" cy="14169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Over-reliance on forecasts may impact inventory/staffing</a:t>
          </a:r>
        </a:p>
      </dsp:txBody>
      <dsp:txXfrm>
        <a:off x="0" y="2835990"/>
        <a:ext cx="6692748" cy="141695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5A028B-BA50-4ECC-843E-C5DBDA038CD1}">
      <dsp:nvSpPr>
        <dsp:cNvPr id="0" name=""/>
        <dsp:cNvSpPr/>
      </dsp:nvSpPr>
      <dsp:spPr>
        <a:xfrm>
          <a:off x="0" y="760808"/>
          <a:ext cx="2786062" cy="1769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DFFC38-D1B3-48CB-9B29-F52FD7D1A922}">
      <dsp:nvSpPr>
        <dsp:cNvPr id="0" name=""/>
        <dsp:cNvSpPr/>
      </dsp:nvSpPr>
      <dsp:spPr>
        <a:xfrm>
          <a:off x="309562" y="1054892"/>
          <a:ext cx="2786062" cy="17691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Avoid bias in predictions by periodic retraining</a:t>
          </a:r>
        </a:p>
      </dsp:txBody>
      <dsp:txXfrm>
        <a:off x="361379" y="1106709"/>
        <a:ext cx="2682428" cy="1665515"/>
      </dsp:txXfrm>
    </dsp:sp>
    <dsp:sp modelId="{548166B2-5B39-4D7E-B5E2-458EDAEDDBC3}">
      <dsp:nvSpPr>
        <dsp:cNvPr id="0" name=""/>
        <dsp:cNvSpPr/>
      </dsp:nvSpPr>
      <dsp:spPr>
        <a:xfrm>
          <a:off x="3405187" y="760808"/>
          <a:ext cx="2786062" cy="1769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AC1973-C151-466A-80F5-133665195C2D}">
      <dsp:nvSpPr>
        <dsp:cNvPr id="0" name=""/>
        <dsp:cNvSpPr/>
      </dsp:nvSpPr>
      <dsp:spPr>
        <a:xfrm>
          <a:off x="3714749" y="1054892"/>
          <a:ext cx="2786062" cy="17691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Maintain transparency with modeling assumptions</a:t>
          </a:r>
        </a:p>
      </dsp:txBody>
      <dsp:txXfrm>
        <a:off x="3766566" y="1106709"/>
        <a:ext cx="2682428" cy="1665515"/>
      </dsp:txXfrm>
    </dsp:sp>
    <dsp:sp modelId="{42ACD112-7CFB-4989-873F-6365268E2D05}">
      <dsp:nvSpPr>
        <dsp:cNvPr id="0" name=""/>
        <dsp:cNvSpPr/>
      </dsp:nvSpPr>
      <dsp:spPr>
        <a:xfrm>
          <a:off x="6810374" y="760808"/>
          <a:ext cx="2786062" cy="1769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ADC50AD-7DA0-4BF8-B105-4F98D6C4429D}">
      <dsp:nvSpPr>
        <dsp:cNvPr id="0" name=""/>
        <dsp:cNvSpPr/>
      </dsp:nvSpPr>
      <dsp:spPr>
        <a:xfrm>
          <a:off x="7119936" y="1054892"/>
          <a:ext cx="2786062" cy="17691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Forecasts should guide—not dictate—business decisions</a:t>
          </a:r>
        </a:p>
      </dsp:txBody>
      <dsp:txXfrm>
        <a:off x="7171753" y="1106709"/>
        <a:ext cx="2682428" cy="166551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409F16-CF40-4268-9C7D-29A9B235EA64}">
      <dsp:nvSpPr>
        <dsp:cNvPr id="0" name=""/>
        <dsp:cNvSpPr/>
      </dsp:nvSpPr>
      <dsp:spPr>
        <a:xfrm>
          <a:off x="624000" y="240856"/>
          <a:ext cx="1784250" cy="1784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ECD921-A295-408F-9258-7385115C6504}">
      <dsp:nvSpPr>
        <dsp:cNvPr id="0" name=""/>
        <dsp:cNvSpPr/>
      </dsp:nvSpPr>
      <dsp:spPr>
        <a:xfrm>
          <a:off x="1004250" y="621106"/>
          <a:ext cx="1023749" cy="10237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907C33-2E16-4550-916F-99C8D2D418C4}">
      <dsp:nvSpPr>
        <dsp:cNvPr id="0" name=""/>
        <dsp:cNvSpPr/>
      </dsp:nvSpPr>
      <dsp:spPr>
        <a:xfrm>
          <a:off x="53625" y="2580855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Explore ARIMA/SARIMA for trend analysis</a:t>
          </a:r>
        </a:p>
      </dsp:txBody>
      <dsp:txXfrm>
        <a:off x="53625" y="2580855"/>
        <a:ext cx="2925000" cy="720000"/>
      </dsp:txXfrm>
    </dsp:sp>
    <dsp:sp modelId="{1F576E86-5235-4B6E-A25C-2A12901A3F97}">
      <dsp:nvSpPr>
        <dsp:cNvPr id="0" name=""/>
        <dsp:cNvSpPr/>
      </dsp:nvSpPr>
      <dsp:spPr>
        <a:xfrm>
          <a:off x="4060875" y="240856"/>
          <a:ext cx="1784250" cy="1784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2B231E-93D2-45C3-BA13-365370C1C57C}">
      <dsp:nvSpPr>
        <dsp:cNvPr id="0" name=""/>
        <dsp:cNvSpPr/>
      </dsp:nvSpPr>
      <dsp:spPr>
        <a:xfrm>
          <a:off x="4441125" y="621106"/>
          <a:ext cx="1023749" cy="10237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80BF9D-D915-4EA6-A9BA-8C5CA4CAEA78}">
      <dsp:nvSpPr>
        <dsp:cNvPr id="0" name=""/>
        <dsp:cNvSpPr/>
      </dsp:nvSpPr>
      <dsp:spPr>
        <a:xfrm>
          <a:off x="3490500" y="2580855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Consider LSTM for capturing deep sequential patterns</a:t>
          </a:r>
        </a:p>
      </dsp:txBody>
      <dsp:txXfrm>
        <a:off x="3490500" y="2580855"/>
        <a:ext cx="2925000" cy="720000"/>
      </dsp:txXfrm>
    </dsp:sp>
    <dsp:sp modelId="{5819A16D-ADE4-48A5-AAB3-96AD5B0FCE26}">
      <dsp:nvSpPr>
        <dsp:cNvPr id="0" name=""/>
        <dsp:cNvSpPr/>
      </dsp:nvSpPr>
      <dsp:spPr>
        <a:xfrm>
          <a:off x="7497750" y="240856"/>
          <a:ext cx="1784250" cy="1784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28E84F-CEF4-4754-91A5-C1DFEADDE73A}">
      <dsp:nvSpPr>
        <dsp:cNvPr id="0" name=""/>
        <dsp:cNvSpPr/>
      </dsp:nvSpPr>
      <dsp:spPr>
        <a:xfrm>
          <a:off x="7878000" y="621106"/>
          <a:ext cx="1023749" cy="10237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73FF97-A25C-4E33-81FF-08DEDA51BA92}">
      <dsp:nvSpPr>
        <dsp:cNvPr id="0" name=""/>
        <dsp:cNvSpPr/>
      </dsp:nvSpPr>
      <dsp:spPr>
        <a:xfrm>
          <a:off x="6927375" y="2580855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Integrate external datasets (e.g., weather APIs)</a:t>
          </a:r>
        </a:p>
      </dsp:txBody>
      <dsp:txXfrm>
        <a:off x="6927375" y="2580855"/>
        <a:ext cx="2925000" cy="720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710CF2-D716-4E87-9B46-3BA87F1DF965}">
      <dsp:nvSpPr>
        <dsp:cNvPr id="0" name=""/>
        <dsp:cNvSpPr/>
      </dsp:nvSpPr>
      <dsp:spPr>
        <a:xfrm>
          <a:off x="0" y="488"/>
          <a:ext cx="6296297" cy="11432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354DD5-3B2C-4CA0-BB0A-83EF232F175D}">
      <dsp:nvSpPr>
        <dsp:cNvPr id="0" name=""/>
        <dsp:cNvSpPr/>
      </dsp:nvSpPr>
      <dsp:spPr>
        <a:xfrm>
          <a:off x="345821" y="257711"/>
          <a:ext cx="628767" cy="6287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CA83B9-6907-4160-9FF0-394D296841A7}">
      <dsp:nvSpPr>
        <dsp:cNvPr id="0" name=""/>
        <dsp:cNvSpPr/>
      </dsp:nvSpPr>
      <dsp:spPr>
        <a:xfrm>
          <a:off x="1320410" y="488"/>
          <a:ext cx="4975886" cy="1143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90" tIns="120990" rIns="120990" bIns="12099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Historical data is a powerful forecasting tool.</a:t>
          </a:r>
        </a:p>
      </dsp:txBody>
      <dsp:txXfrm>
        <a:off x="1320410" y="488"/>
        <a:ext cx="4975886" cy="1143212"/>
      </dsp:txXfrm>
    </dsp:sp>
    <dsp:sp modelId="{AD871A6D-E300-4DBA-B6F1-31F5F5FDCAE3}">
      <dsp:nvSpPr>
        <dsp:cNvPr id="0" name=""/>
        <dsp:cNvSpPr/>
      </dsp:nvSpPr>
      <dsp:spPr>
        <a:xfrm>
          <a:off x="0" y="1429504"/>
          <a:ext cx="6296297" cy="11432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CC421A-03A2-4EF6-86D8-3B25F3643D3D}">
      <dsp:nvSpPr>
        <dsp:cNvPr id="0" name=""/>
        <dsp:cNvSpPr/>
      </dsp:nvSpPr>
      <dsp:spPr>
        <a:xfrm>
          <a:off x="345821" y="1686727"/>
          <a:ext cx="628767" cy="6287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A64CAD-F5BD-4161-922E-A3C02F99646A}">
      <dsp:nvSpPr>
        <dsp:cNvPr id="0" name=""/>
        <dsp:cNvSpPr/>
      </dsp:nvSpPr>
      <dsp:spPr>
        <a:xfrm>
          <a:off x="1320410" y="1429504"/>
          <a:ext cx="4975886" cy="1143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90" tIns="120990" rIns="120990" bIns="12099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Random Forest model provides a strong baseline for weekly sales prediction.</a:t>
          </a:r>
        </a:p>
      </dsp:txBody>
      <dsp:txXfrm>
        <a:off x="1320410" y="1429504"/>
        <a:ext cx="4975886" cy="1143212"/>
      </dsp:txXfrm>
    </dsp:sp>
    <dsp:sp modelId="{FBDEEC14-B470-4407-AB15-832BB474075F}">
      <dsp:nvSpPr>
        <dsp:cNvPr id="0" name=""/>
        <dsp:cNvSpPr/>
      </dsp:nvSpPr>
      <dsp:spPr>
        <a:xfrm>
          <a:off x="0" y="2858520"/>
          <a:ext cx="6296297" cy="11432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F76274-CE1C-42A3-8AF9-D2A70BEC1F8F}">
      <dsp:nvSpPr>
        <dsp:cNvPr id="0" name=""/>
        <dsp:cNvSpPr/>
      </dsp:nvSpPr>
      <dsp:spPr>
        <a:xfrm>
          <a:off x="345821" y="3115743"/>
          <a:ext cx="628767" cy="6287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5EACA3-28D6-4150-975C-DEFB989A9264}">
      <dsp:nvSpPr>
        <dsp:cNvPr id="0" name=""/>
        <dsp:cNvSpPr/>
      </dsp:nvSpPr>
      <dsp:spPr>
        <a:xfrm>
          <a:off x="1320410" y="2858520"/>
          <a:ext cx="4975886" cy="1143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90" tIns="120990" rIns="120990" bIns="12099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Continued feature engineering and tuning will boost performance.</a:t>
          </a:r>
        </a:p>
      </dsp:txBody>
      <dsp:txXfrm>
        <a:off x="1320410" y="2858520"/>
        <a:ext cx="4975886" cy="11432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38802-F28A-42D1-9BCA-40E34B52D6F0}" type="datetimeFigureOut">
              <a:rPr lang="en-US" smtClean="0"/>
              <a:t>5/24/25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98BC-2DB8-47A3-A77F-B9E32C2662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5794D-BDB5-4811-AA4A-B25E4EF28521}" type="datetimeFigureOut">
              <a:rPr lang="en-US" smtClean="0"/>
              <a:t>5/24/25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B1A04-13E8-48CD-97F9-AC2568E1A8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594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D1AD6-AAF3-67D8-1FE5-F38850438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59F750-B886-FD27-D6DC-110AC0594C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5CABC4-862F-39A9-D114-C75482A187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C02D1-2366-CA27-2A42-FC7770FF66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139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9666C-62D0-4B12-CCD5-3E58DCC00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26361B-E97F-7EE9-AD27-2D3F53FC2D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7AF77D-CD0C-26E4-2B8E-7165D718C3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977DD-0AC5-9462-7F9A-DBB8C9C2E2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654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7E7E1-8267-D99D-A149-1CBF6848A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97923F-E965-B23A-4DC7-F0A943CECC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9587D4-EDB2-47ED-DF09-DF59735B57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3AF97-0CF7-84A0-F939-36459F6D0A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833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667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E3861-3B72-597A-79C3-7BBC5E5FB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1BDA47-8B79-AD48-D0FD-114EC16665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A6806A-DE07-FF67-75B9-4A1DE93871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B8B04-B256-89DB-5AB5-1E0B530799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559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20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5/24/25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5/24/25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5/24/25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5/24/25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5/24/25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5/24/25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5/24/25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D2F2CA-8773-FEED-8250-1D8253D9FD37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165100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USAA Classification: Internal</a:t>
            </a:r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jpe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6.jpe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5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10" Type="http://schemas.openxmlformats.org/officeDocument/2006/relationships/image" Target="../media/image4.png"/><Relationship Id="rId4" Type="http://schemas.openxmlformats.org/officeDocument/2006/relationships/image" Target="../media/image1.jpeg"/><Relationship Id="rId9" Type="http://schemas.microsoft.com/office/2007/relationships/diagramDrawing" Target="../diagrams/drawing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diagramData" Target="../diagrams/data6.xml"/><Relationship Id="rId11" Type="http://schemas.openxmlformats.org/officeDocument/2006/relationships/image" Target="../media/image4.png"/><Relationship Id="rId5" Type="http://schemas.openxmlformats.org/officeDocument/2006/relationships/image" Target="../media/image2.png"/><Relationship Id="rId10" Type="http://schemas.microsoft.com/office/2007/relationships/diagramDrawing" Target="../diagrams/drawing6.xml"/><Relationship Id="rId4" Type="http://schemas.openxmlformats.org/officeDocument/2006/relationships/notesSlide" Target="../notesSlides/notesSlide9.xml"/><Relationship Id="rId9" Type="http://schemas.openxmlformats.org/officeDocument/2006/relationships/diagramColors" Target="../diagrams/colors6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8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10" Type="http://schemas.openxmlformats.org/officeDocument/2006/relationships/image" Target="../media/image4.png"/><Relationship Id="rId4" Type="http://schemas.openxmlformats.org/officeDocument/2006/relationships/image" Target="../media/image1.jpeg"/><Relationship Id="rId9" Type="http://schemas.microsoft.com/office/2007/relationships/diagramDrawing" Target="../diagrams/drawing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9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microsoft.com/office/2007/relationships/diagramDrawing" Target="../diagrams/drawing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0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microsoft.com/office/2007/relationships/diagramDrawing" Target="../diagrams/drawing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4.png"/><Relationship Id="rId5" Type="http://schemas.openxmlformats.org/officeDocument/2006/relationships/hyperlink" Target="https://www.kaggle.com/datasets/yasserh/walmart-dataset" TargetMode="External"/><Relationship Id="rId4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jpeg"/><Relationship Id="rId12" Type="http://schemas.microsoft.com/office/2007/relationships/diagramDrawing" Target="../diagrams/drawing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1.jpeg"/><Relationship Id="rId10" Type="http://schemas.openxmlformats.org/officeDocument/2006/relationships/diagramQuickStyle" Target="../diagrams/quickStyle1.xml"/><Relationship Id="rId4" Type="http://schemas.openxmlformats.org/officeDocument/2006/relationships/notesSlide" Target="../notesSlides/notesSlide2.xml"/><Relationship Id="rId9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Data" Target="../diagrams/data2.xml"/><Relationship Id="rId11" Type="http://schemas.openxmlformats.org/officeDocument/2006/relationships/image" Target="../media/image4.png"/><Relationship Id="rId5" Type="http://schemas.openxmlformats.org/officeDocument/2006/relationships/image" Target="../media/image1.jpeg"/><Relationship Id="rId10" Type="http://schemas.microsoft.com/office/2007/relationships/diagramDrawing" Target="../diagrams/drawing2.xml"/><Relationship Id="rId4" Type="http://schemas.openxmlformats.org/officeDocument/2006/relationships/notesSlide" Target="../notesSlides/notesSlide3.xml"/><Relationship Id="rId9" Type="http://schemas.openxmlformats.org/officeDocument/2006/relationships/diagramColors" Target="../diagrams/colors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4.xml"/><Relationship Id="rId9" Type="http://schemas.microsoft.com/office/2007/relationships/diagramDrawing" Target="../diagrams/drawin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Data" Target="../diagrams/data4.xml"/><Relationship Id="rId11" Type="http://schemas.openxmlformats.org/officeDocument/2006/relationships/image" Target="../media/image4.png"/><Relationship Id="rId5" Type="http://schemas.openxmlformats.org/officeDocument/2006/relationships/image" Target="../media/image1.jpeg"/><Relationship Id="rId10" Type="http://schemas.microsoft.com/office/2007/relationships/diagramDrawing" Target="../diagrams/drawing4.xml"/><Relationship Id="rId4" Type="http://schemas.openxmlformats.org/officeDocument/2006/relationships/notesSlide" Target="../notesSlides/notesSlide7.xml"/><Relationship Id="rId9" Type="http://schemas.openxmlformats.org/officeDocument/2006/relationships/diagramColors" Target="../diagrams/colors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jpe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.png"/><Relationship Id="rId5" Type="http://schemas.openxmlformats.org/officeDocument/2006/relationships/image" Target="../media/image15.jpe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6C68F39D-867D-4AFF-94C4-C3829AD5C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44" name="Rectangle 43">
              <a:extLst>
                <a:ext uri="{FF2B5EF4-FFF2-40B4-BE49-F238E27FC236}">
                  <a16:creationId xmlns:a16="http://schemas.microsoft.com/office/drawing/2014/main" id="{8EC3C6AD-76A6-4B9E-9700-E70BCEA5BC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2">
              <a:extLst>
                <a:ext uri="{FF2B5EF4-FFF2-40B4-BE49-F238E27FC236}">
                  <a16:creationId xmlns:a16="http://schemas.microsoft.com/office/drawing/2014/main" id="{DC213DD1-BF02-41F7-80A7-E6A5694F5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6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0066" y="1122363"/>
            <a:ext cx="5397933" cy="2387600"/>
          </a:xfrm>
        </p:spPr>
        <p:txBody>
          <a:bodyPr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Walmart Sales Forecasting Project</a:t>
            </a:r>
            <a:endParaRPr lang="en-US"/>
          </a:p>
        </p:txBody>
      </p:sp>
      <p:pic>
        <p:nvPicPr>
          <p:cNvPr id="5" name="Picture 4" descr="Lightbulb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1465" r="513"/>
          <a:stretch>
            <a:fillRect/>
          </a:stretch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4466CCD0-FEF9-460D-9FB6-11613A492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48" name="Rectangle 5">
              <a:extLst>
                <a:ext uri="{FF2B5EF4-FFF2-40B4-BE49-F238E27FC236}">
                  <a16:creationId xmlns:a16="http://schemas.microsoft.com/office/drawing/2014/main" id="{F642B7E9-F9AF-4BC0-B586-E7B0E8E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16CE5EA6-3C76-4E5C-9257-D6A61A31C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DD7BCC42-B325-4F92-B500-14A2933DA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8">
              <a:extLst>
                <a:ext uri="{FF2B5EF4-FFF2-40B4-BE49-F238E27FC236}">
                  <a16:creationId xmlns:a16="http://schemas.microsoft.com/office/drawing/2014/main" id="{197BF445-29BA-4C54-A1B4-A4390F022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B10C1630-E8C0-489C-8FFB-C9BBAEDE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B8778BE5-6D1F-4629-A045-8A87E2C75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11">
              <a:extLst>
                <a:ext uri="{FF2B5EF4-FFF2-40B4-BE49-F238E27FC236}">
                  <a16:creationId xmlns:a16="http://schemas.microsoft.com/office/drawing/2014/main" id="{A7885ADB-F1C4-4FF3-93CD-7C9337E87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59FC4F71-6E39-414E-9F39-CE1479FF8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13">
              <a:extLst>
                <a:ext uri="{FF2B5EF4-FFF2-40B4-BE49-F238E27FC236}">
                  <a16:creationId xmlns:a16="http://schemas.microsoft.com/office/drawing/2014/main" id="{3FC9614F-1D2C-4CAC-8CE9-32DC7D8636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14">
              <a:extLst>
                <a:ext uri="{FF2B5EF4-FFF2-40B4-BE49-F238E27FC236}">
                  <a16:creationId xmlns:a16="http://schemas.microsoft.com/office/drawing/2014/main" id="{2A872F50-76EA-4A5B-AA68-3CE2E2673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15">
              <a:extLst>
                <a:ext uri="{FF2B5EF4-FFF2-40B4-BE49-F238E27FC236}">
                  <a16:creationId xmlns:a16="http://schemas.microsoft.com/office/drawing/2014/main" id="{CE389546-6A1F-4203-ACD1-BC17DDBFB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16">
              <a:extLst>
                <a:ext uri="{FF2B5EF4-FFF2-40B4-BE49-F238E27FC236}">
                  <a16:creationId xmlns:a16="http://schemas.microsoft.com/office/drawing/2014/main" id="{1BA89DC9-FE9A-4228-A4BE-D3A37F865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17">
              <a:extLst>
                <a:ext uri="{FF2B5EF4-FFF2-40B4-BE49-F238E27FC236}">
                  <a16:creationId xmlns:a16="http://schemas.microsoft.com/office/drawing/2014/main" id="{FA3E79A5-9B81-48B5-B96F-8D55B02FD5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18">
              <a:extLst>
                <a:ext uri="{FF2B5EF4-FFF2-40B4-BE49-F238E27FC236}">
                  <a16:creationId xmlns:a16="http://schemas.microsoft.com/office/drawing/2014/main" id="{A76D4D27-C537-45E4-96DE-C5FD2C9A3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19">
              <a:extLst>
                <a:ext uri="{FF2B5EF4-FFF2-40B4-BE49-F238E27FC236}">
                  <a16:creationId xmlns:a16="http://schemas.microsoft.com/office/drawing/2014/main" id="{C1B158DD-2DCB-42FF-B1FE-3C947FEF0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20">
              <a:extLst>
                <a:ext uri="{FF2B5EF4-FFF2-40B4-BE49-F238E27FC236}">
                  <a16:creationId xmlns:a16="http://schemas.microsoft.com/office/drawing/2014/main" id="{3307DC3E-0C6E-4E70-AFA2-96538CE3C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21">
              <a:extLst>
                <a:ext uri="{FF2B5EF4-FFF2-40B4-BE49-F238E27FC236}">
                  <a16:creationId xmlns:a16="http://schemas.microsoft.com/office/drawing/2014/main" id="{53A9F721-7EE3-4844-BB91-0B995BAC1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22">
              <a:extLst>
                <a:ext uri="{FF2B5EF4-FFF2-40B4-BE49-F238E27FC236}">
                  <a16:creationId xmlns:a16="http://schemas.microsoft.com/office/drawing/2014/main" id="{8F057800-5B8F-4775-805B-89727A78A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23">
              <a:extLst>
                <a:ext uri="{FF2B5EF4-FFF2-40B4-BE49-F238E27FC236}">
                  <a16:creationId xmlns:a16="http://schemas.microsoft.com/office/drawing/2014/main" id="{FC6DF692-3394-4FDD-92BA-CA0C41EBC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24">
              <a:extLst>
                <a:ext uri="{FF2B5EF4-FFF2-40B4-BE49-F238E27FC236}">
                  <a16:creationId xmlns:a16="http://schemas.microsoft.com/office/drawing/2014/main" id="{B825CD97-262B-4A33-B1E5-55F0D81F4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25">
              <a:extLst>
                <a:ext uri="{FF2B5EF4-FFF2-40B4-BE49-F238E27FC236}">
                  <a16:creationId xmlns:a16="http://schemas.microsoft.com/office/drawing/2014/main" id="{F00EA2FE-C735-4E1E-B9DC-636C49061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26">
              <a:extLst>
                <a:ext uri="{FF2B5EF4-FFF2-40B4-BE49-F238E27FC236}">
                  <a16:creationId xmlns:a16="http://schemas.microsoft.com/office/drawing/2014/main" id="{95B50260-0DDF-4260-8DC1-D504B0643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27">
              <a:extLst>
                <a:ext uri="{FF2B5EF4-FFF2-40B4-BE49-F238E27FC236}">
                  <a16:creationId xmlns:a16="http://schemas.microsoft.com/office/drawing/2014/main" id="{BBB491EB-35C1-4159-94B2-A367ADC13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28">
              <a:extLst>
                <a:ext uri="{FF2B5EF4-FFF2-40B4-BE49-F238E27FC236}">
                  <a16:creationId xmlns:a16="http://schemas.microsoft.com/office/drawing/2014/main" id="{7EAA4E1C-EC83-44E0-A4AB-4B0F509A8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29">
              <a:extLst>
                <a:ext uri="{FF2B5EF4-FFF2-40B4-BE49-F238E27FC236}">
                  <a16:creationId xmlns:a16="http://schemas.microsoft.com/office/drawing/2014/main" id="{BE561717-C43F-46C1-BBCE-C830DE4A1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30">
              <a:extLst>
                <a:ext uri="{FF2B5EF4-FFF2-40B4-BE49-F238E27FC236}">
                  <a16:creationId xmlns:a16="http://schemas.microsoft.com/office/drawing/2014/main" id="{CC840BC4-F1CE-4A1B-A1DE-BB922689E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31">
              <a:extLst>
                <a:ext uri="{FF2B5EF4-FFF2-40B4-BE49-F238E27FC236}">
                  <a16:creationId xmlns:a16="http://schemas.microsoft.com/office/drawing/2014/main" id="{03B586C7-6126-46E0-9BEF-522798686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32">
              <a:extLst>
                <a:ext uri="{FF2B5EF4-FFF2-40B4-BE49-F238E27FC236}">
                  <a16:creationId xmlns:a16="http://schemas.microsoft.com/office/drawing/2014/main" id="{45C5C565-0EB6-4E0C-9752-84084CDBB8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Rectangle 33">
              <a:extLst>
                <a:ext uri="{FF2B5EF4-FFF2-40B4-BE49-F238E27FC236}">
                  <a16:creationId xmlns:a16="http://schemas.microsoft.com/office/drawing/2014/main" id="{5CABC7BF-500C-4275-9EAA-9563EF43C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34">
              <a:extLst>
                <a:ext uri="{FF2B5EF4-FFF2-40B4-BE49-F238E27FC236}">
                  <a16:creationId xmlns:a16="http://schemas.microsoft.com/office/drawing/2014/main" id="{C7AA982B-BB49-4311-A724-81AAF8AB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35">
              <a:extLst>
                <a:ext uri="{FF2B5EF4-FFF2-40B4-BE49-F238E27FC236}">
                  <a16:creationId xmlns:a16="http://schemas.microsoft.com/office/drawing/2014/main" id="{89D49DD1-C07D-4ADD-BD4A-D6AA72575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36">
              <a:extLst>
                <a:ext uri="{FF2B5EF4-FFF2-40B4-BE49-F238E27FC236}">
                  <a16:creationId xmlns:a16="http://schemas.microsoft.com/office/drawing/2014/main" id="{4359B9DB-1A95-4934-A839-A76774D792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37">
              <a:extLst>
                <a:ext uri="{FF2B5EF4-FFF2-40B4-BE49-F238E27FC236}">
                  <a16:creationId xmlns:a16="http://schemas.microsoft.com/office/drawing/2014/main" id="{2B7EEF08-F28B-48E9-BA1D-E61AC6201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38">
              <a:extLst>
                <a:ext uri="{FF2B5EF4-FFF2-40B4-BE49-F238E27FC236}">
                  <a16:creationId xmlns:a16="http://schemas.microsoft.com/office/drawing/2014/main" id="{E846B9B0-7D1C-4E1B-9256-7F25E8E8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39">
              <a:extLst>
                <a:ext uri="{FF2B5EF4-FFF2-40B4-BE49-F238E27FC236}">
                  <a16:creationId xmlns:a16="http://schemas.microsoft.com/office/drawing/2014/main" id="{E31B0CE6-7913-4D1C-AC18-2ED44DF92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40">
              <a:extLst>
                <a:ext uri="{FF2B5EF4-FFF2-40B4-BE49-F238E27FC236}">
                  <a16:creationId xmlns:a16="http://schemas.microsoft.com/office/drawing/2014/main" id="{0F3517CE-D006-4218-9BB0-65269371E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41">
              <a:extLst>
                <a:ext uri="{FF2B5EF4-FFF2-40B4-BE49-F238E27FC236}">
                  <a16:creationId xmlns:a16="http://schemas.microsoft.com/office/drawing/2014/main" id="{DE7DB798-CAAE-42A3-BDFE-D6AD0E0DA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42">
              <a:extLst>
                <a:ext uri="{FF2B5EF4-FFF2-40B4-BE49-F238E27FC236}">
                  <a16:creationId xmlns:a16="http://schemas.microsoft.com/office/drawing/2014/main" id="{07A53F87-B4E0-4C4E-B913-D336D8993D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43">
              <a:extLst>
                <a:ext uri="{FF2B5EF4-FFF2-40B4-BE49-F238E27FC236}">
                  <a16:creationId xmlns:a16="http://schemas.microsoft.com/office/drawing/2014/main" id="{587D3AD0-B188-4D2E-A497-5180C1F22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44">
              <a:extLst>
                <a:ext uri="{FF2B5EF4-FFF2-40B4-BE49-F238E27FC236}">
                  <a16:creationId xmlns:a16="http://schemas.microsoft.com/office/drawing/2014/main" id="{E8B4429B-56DB-4ED5-8296-1C4EB6AE0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Rectangle 45">
              <a:extLst>
                <a:ext uri="{FF2B5EF4-FFF2-40B4-BE49-F238E27FC236}">
                  <a16:creationId xmlns:a16="http://schemas.microsoft.com/office/drawing/2014/main" id="{ABBE178E-641F-4008-8760-5134D226A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46">
              <a:extLst>
                <a:ext uri="{FF2B5EF4-FFF2-40B4-BE49-F238E27FC236}">
                  <a16:creationId xmlns:a16="http://schemas.microsoft.com/office/drawing/2014/main" id="{BB7A09DD-4AE2-4235-BCBA-B52CB7986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47">
              <a:extLst>
                <a:ext uri="{FF2B5EF4-FFF2-40B4-BE49-F238E27FC236}">
                  <a16:creationId xmlns:a16="http://schemas.microsoft.com/office/drawing/2014/main" id="{64DBEF94-3525-4008-AD35-D566A238B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48">
              <a:extLst>
                <a:ext uri="{FF2B5EF4-FFF2-40B4-BE49-F238E27FC236}">
                  <a16:creationId xmlns:a16="http://schemas.microsoft.com/office/drawing/2014/main" id="{1C0CEBA3-32C8-4D37-BBD0-8863B008E2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49">
              <a:extLst>
                <a:ext uri="{FF2B5EF4-FFF2-40B4-BE49-F238E27FC236}">
                  <a16:creationId xmlns:a16="http://schemas.microsoft.com/office/drawing/2014/main" id="{D12DBC8B-AE05-43C6-BF30-3F9CDADE9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50">
              <a:extLst>
                <a:ext uri="{FF2B5EF4-FFF2-40B4-BE49-F238E27FC236}">
                  <a16:creationId xmlns:a16="http://schemas.microsoft.com/office/drawing/2014/main" id="{47D642DC-B097-481B-8F32-671DE6AB5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51">
              <a:extLst>
                <a:ext uri="{FF2B5EF4-FFF2-40B4-BE49-F238E27FC236}">
                  <a16:creationId xmlns:a16="http://schemas.microsoft.com/office/drawing/2014/main" id="{0D7CD8F4-0787-4106-9E76-FF0AFA0AC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52">
              <a:extLst>
                <a:ext uri="{FF2B5EF4-FFF2-40B4-BE49-F238E27FC236}">
                  <a16:creationId xmlns:a16="http://schemas.microsoft.com/office/drawing/2014/main" id="{3ED06726-52C5-468C-BEA2-0194993F8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53">
              <a:extLst>
                <a:ext uri="{FF2B5EF4-FFF2-40B4-BE49-F238E27FC236}">
                  <a16:creationId xmlns:a16="http://schemas.microsoft.com/office/drawing/2014/main" id="{1541CE8F-816C-4189-8522-7AAA7EABD8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54">
              <a:extLst>
                <a:ext uri="{FF2B5EF4-FFF2-40B4-BE49-F238E27FC236}">
                  <a16:creationId xmlns:a16="http://schemas.microsoft.com/office/drawing/2014/main" id="{3D0F8D98-15AC-458C-B872-777F4BBF3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55">
              <a:extLst>
                <a:ext uri="{FF2B5EF4-FFF2-40B4-BE49-F238E27FC236}">
                  <a16:creationId xmlns:a16="http://schemas.microsoft.com/office/drawing/2014/main" id="{C9DE1ACE-C20F-4504-B0A1-5A37CA0D1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56">
              <a:extLst>
                <a:ext uri="{FF2B5EF4-FFF2-40B4-BE49-F238E27FC236}">
                  <a16:creationId xmlns:a16="http://schemas.microsoft.com/office/drawing/2014/main" id="{E4BDEE62-868F-49A1-B97A-DE8EDC86F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57">
              <a:extLst>
                <a:ext uri="{FF2B5EF4-FFF2-40B4-BE49-F238E27FC236}">
                  <a16:creationId xmlns:a16="http://schemas.microsoft.com/office/drawing/2014/main" id="{B71AB3E3-099B-47DC-AD0D-215F18FD3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58">
              <a:extLst>
                <a:ext uri="{FF2B5EF4-FFF2-40B4-BE49-F238E27FC236}">
                  <a16:creationId xmlns:a16="http://schemas.microsoft.com/office/drawing/2014/main" id="{7D4B7844-C6A2-45AA-9147-C1CEC0CB8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76E1971-1C4C-46C8-A821-637664280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04" name="Freeform 32">
              <a:extLst>
                <a:ext uri="{FF2B5EF4-FFF2-40B4-BE49-F238E27FC236}">
                  <a16:creationId xmlns:a16="http://schemas.microsoft.com/office/drawing/2014/main" id="{35FAC14F-8CA0-40F3-ADE4-31DBF8BD7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33">
              <a:extLst>
                <a:ext uri="{FF2B5EF4-FFF2-40B4-BE49-F238E27FC236}">
                  <a16:creationId xmlns:a16="http://schemas.microsoft.com/office/drawing/2014/main" id="{778F8CB9-0C96-4B66-B943-C5BF1A1B5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34">
              <a:extLst>
                <a:ext uri="{FF2B5EF4-FFF2-40B4-BE49-F238E27FC236}">
                  <a16:creationId xmlns:a16="http://schemas.microsoft.com/office/drawing/2014/main" id="{DB1C8E93-74F9-42A0-B326-E06DC9C584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35">
              <a:extLst>
                <a:ext uri="{FF2B5EF4-FFF2-40B4-BE49-F238E27FC236}">
                  <a16:creationId xmlns:a16="http://schemas.microsoft.com/office/drawing/2014/main" id="{EC6EA429-8E16-49E0-82D7-5846CDA7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36">
              <a:extLst>
                <a:ext uri="{FF2B5EF4-FFF2-40B4-BE49-F238E27FC236}">
                  <a16:creationId xmlns:a16="http://schemas.microsoft.com/office/drawing/2014/main" id="{8F64C508-2357-44C9-93D8-FC81B85AE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37">
              <a:extLst>
                <a:ext uri="{FF2B5EF4-FFF2-40B4-BE49-F238E27FC236}">
                  <a16:creationId xmlns:a16="http://schemas.microsoft.com/office/drawing/2014/main" id="{82F6F3F7-8F51-41B4-AC2B-699593A1F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38">
              <a:extLst>
                <a:ext uri="{FF2B5EF4-FFF2-40B4-BE49-F238E27FC236}">
                  <a16:creationId xmlns:a16="http://schemas.microsoft.com/office/drawing/2014/main" id="{6F2FC65A-DA31-4602-B324-E53F76BD9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39">
              <a:extLst>
                <a:ext uri="{FF2B5EF4-FFF2-40B4-BE49-F238E27FC236}">
                  <a16:creationId xmlns:a16="http://schemas.microsoft.com/office/drawing/2014/main" id="{0E9B7CF9-E3CC-495E-A513-A8A1C2422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40">
              <a:extLst>
                <a:ext uri="{FF2B5EF4-FFF2-40B4-BE49-F238E27FC236}">
                  <a16:creationId xmlns:a16="http://schemas.microsoft.com/office/drawing/2014/main" id="{35C09477-23EA-4E6A-A8C2-5B447B25E9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Rectangle 41">
              <a:extLst>
                <a:ext uri="{FF2B5EF4-FFF2-40B4-BE49-F238E27FC236}">
                  <a16:creationId xmlns:a16="http://schemas.microsoft.com/office/drawing/2014/main" id="{80A5D070-0FE6-4F72-8077-E259B2D35A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3" name="Audio 12">
            <a:extLst>
              <a:ext uri="{FF2B5EF4-FFF2-40B4-BE49-F238E27FC236}">
                <a16:creationId xmlns:a16="http://schemas.microsoft.com/office/drawing/2014/main" id="{3A6209CE-CC41-6D81-C97F-8889EABB74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55"/>
    </mc:Choice>
    <mc:Fallback>
      <p:transition spd="slow" advTm="104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3C5888-E386-34ED-4ED5-081AF0646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413" y="618518"/>
            <a:ext cx="4441286" cy="218657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alibri"/>
                <a:ea typeface="Calibri"/>
                <a:cs typeface="Calibri"/>
              </a:rPr>
              <a:t>Predicted vs. Actual Sales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FEED6-595A-A677-C03F-BBC0C32FE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7412" y="3089487"/>
            <a:ext cx="4423287" cy="312504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Insight: Good fit overall, with slight divergence during high-volume weeks</a:t>
            </a:r>
            <a:endParaRPr lang="en-US" sz="2000"/>
          </a:p>
          <a:p>
            <a:endParaRPr lang="en-US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2CC208-FAE5-8246-D669-205DB5EAA5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329499"/>
            <a:ext cx="5456279" cy="417405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98" name="Group 97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8" name="Audio 7">
            <a:extLst>
              <a:ext uri="{FF2B5EF4-FFF2-40B4-BE49-F238E27FC236}">
                <a16:creationId xmlns:a16="http://schemas.microsoft.com/office/drawing/2014/main" id="{FFD52F40-E444-49DC-AEC8-A27E91D022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4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581"/>
    </mc:Choice>
    <mc:Fallback>
      <p:transition spd="slow" advTm="18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FC8437-D862-0133-99EE-99C401DA8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alibri"/>
                <a:ea typeface="Calibri"/>
                <a:cs typeface="Calibri"/>
              </a:rPr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6786D-158C-670E-98DF-19306829B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249487"/>
            <a:ext cx="9840911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Sales predictions are reliable based on historical data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External factors have limited short-term predictive power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Seasonality and event markers (e.g., holidays) matter</a:t>
            </a:r>
            <a:endParaRPr lang="en-US" dirty="0"/>
          </a:p>
          <a:p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" name="Audio 6">
            <a:extLst>
              <a:ext uri="{FF2B5EF4-FFF2-40B4-BE49-F238E27FC236}">
                <a16:creationId xmlns:a16="http://schemas.microsoft.com/office/drawing/2014/main" id="{003D8ADE-B61E-497D-A91D-22F240F869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124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4623"/>
    </mc:Choice>
    <mc:Fallback>
      <p:transition spd="slow" advTm="246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AB9BE5-E742-C974-6F03-1E980B44F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C6270675-9512-4978-8583-36659256E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8E3838-9C29-300E-40FA-5B79E4BE3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recommendations</a:t>
            </a:r>
          </a:p>
        </p:txBody>
      </p:sp>
      <p:graphicFrame>
        <p:nvGraphicFramePr>
          <p:cNvPr id="79" name="Content Placeholder 2">
            <a:extLst>
              <a:ext uri="{FF2B5EF4-FFF2-40B4-BE49-F238E27FC236}">
                <a16:creationId xmlns:a16="http://schemas.microsoft.com/office/drawing/2014/main" id="{EA0FE754-4707-D0E4-0909-9170D1B70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8618090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Audio 5">
            <a:extLst>
              <a:ext uri="{FF2B5EF4-FFF2-40B4-BE49-F238E27FC236}">
                <a16:creationId xmlns:a16="http://schemas.microsoft.com/office/drawing/2014/main" id="{3AFA7BA9-9DD6-9369-44C9-5D85C984A1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42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401"/>
    </mc:Choice>
    <mc:Fallback>
      <p:transition spd="slow" advTm="274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86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14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9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47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58E29B-7CF2-0A3A-230E-E8C3F57A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Challenges and risks</a:t>
            </a:r>
          </a:p>
        </p:txBody>
      </p:sp>
      <p:graphicFrame>
        <p:nvGraphicFramePr>
          <p:cNvPr id="78" name="Content Placeholder 2">
            <a:extLst>
              <a:ext uri="{FF2B5EF4-FFF2-40B4-BE49-F238E27FC236}">
                <a16:creationId xmlns:a16="http://schemas.microsoft.com/office/drawing/2014/main" id="{6C0BC1D2-2A55-594E-F978-87038F4D60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6634123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6" name="Audio 5">
            <a:extLst>
              <a:ext uri="{FF2B5EF4-FFF2-40B4-BE49-F238E27FC236}">
                <a16:creationId xmlns:a16="http://schemas.microsoft.com/office/drawing/2014/main" id="{F8CCB891-AF6F-8CD0-EB31-5C5C874D15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935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5617"/>
    </mc:Choice>
    <mc:Fallback>
      <p:transition spd="slow" advTm="256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4DB4B5-43CB-D432-D0CB-165C3D057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Ethical considerations</a:t>
            </a:r>
          </a:p>
        </p:txBody>
      </p:sp>
      <p:graphicFrame>
        <p:nvGraphicFramePr>
          <p:cNvPr id="76" name="Content Placeholder 2">
            <a:extLst>
              <a:ext uri="{FF2B5EF4-FFF2-40B4-BE49-F238E27FC236}">
                <a16:creationId xmlns:a16="http://schemas.microsoft.com/office/drawing/2014/main" id="{A9F3C3C1-07FC-FCF2-128B-64DD490031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8817855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Audio 5">
            <a:extLst>
              <a:ext uri="{FF2B5EF4-FFF2-40B4-BE49-F238E27FC236}">
                <a16:creationId xmlns:a16="http://schemas.microsoft.com/office/drawing/2014/main" id="{63610CC5-C559-58D1-EBEA-DA65472170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22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790"/>
    </mc:Choice>
    <mc:Fallback>
      <p:transition spd="slow" advTm="35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6270675-9512-4978-8583-36659256E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06BE95-A3A2-133D-C8E1-F6F06FFDC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Alternative approaches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2B0B6920-8891-D543-77C1-49B9D60E05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7698445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Audio 5">
            <a:extLst>
              <a:ext uri="{FF2B5EF4-FFF2-40B4-BE49-F238E27FC236}">
                <a16:creationId xmlns:a16="http://schemas.microsoft.com/office/drawing/2014/main" id="{D1C02292-E65C-2F4F-3958-256BFD623C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364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128"/>
    </mc:Choice>
    <mc:Fallback>
      <p:transition spd="slow" advTm="271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E79AA19A-D2E5-47F2-AF0A-1AF60D42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1A1E618-D29E-4367-8C34-500E34D05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5" name="Group 84">
            <a:extLst>
              <a:ext uri="{FF2B5EF4-FFF2-40B4-BE49-F238E27FC236}">
                <a16:creationId xmlns:a16="http://schemas.microsoft.com/office/drawing/2014/main" id="{81F2BFD0-D896-4BA3-BA8F-0C866BD02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E768552D-D282-4F68-A829-290A4E831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B24AFF31-9CD5-4E66-92F8-23BBAA24F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2267C9D4-1770-45DD-AAFC-481CD7F9A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10DD6E0B-EC58-4D78-8125-AD2172CD2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23D6129D-742B-422D-A589-6692C1671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9EA94B27-F456-4ED8-8882-77632BDA0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5B7F96AD-560C-44A0-A513-B06758743D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86701218-3235-4E29-9935-1315B5CCA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046B7BE0-D335-42EA-9893-4FA7654F1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1CE912BA-808B-403C-B26F-8083A682E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D974F65A-298C-4395-B461-99B9B49A0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700B2930-989F-49DC-B909-8150145AD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795CB5A4-5145-4F55-95D0-6FB820C84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54BB8F48-D800-442A-A603-979FE924B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6E863078-201C-4DC0-8D49-077300CE5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A07EBB6-75B0-4867-9AAF-7A645F414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FA40A456-C685-468E-802E-FC9DF586A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F101202F-1B2A-414C-83B7-9327E599C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4CC9B21F-B169-47E9-9B97-3BB645B29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BC5FF733-2B71-4734-AD6A-5B35D99A3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0BCEB342-9AFC-4DCB-B92F-E08DC9594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3B9B4933-5C48-49CF-9C6A-A29413150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404FC76C-600A-482C-8386-F77ACBCC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E8C5D50B-A590-4AAE-A748-113B62DAD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6C045F21-7031-4278-BFEE-A9E856ADA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20EE11A6-3412-4362-8A81-592A15F2A1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A376EBB9-93F5-4B6F-95B3-C36B6C851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9DE0AD-42D8-9823-4BDC-3E092DDA1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254035"/>
            <a:ext cx="2926190" cy="40022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conclusion</a:t>
            </a:r>
          </a:p>
        </p:txBody>
      </p:sp>
      <p:sp useBgFill="1">
        <p:nvSpPr>
          <p:cNvPr id="42" name="Round Diagonal Corner Rectangle 6">
            <a:extLst>
              <a:ext uri="{FF2B5EF4-FFF2-40B4-BE49-F238E27FC236}">
                <a16:creationId xmlns:a16="http://schemas.microsoft.com/office/drawing/2014/main" id="{092ADBCF-B973-4C52-B740-4963E95B3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FDD94EF-2C73-4E4C-8332-A75D8AC6B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16EF4FCE-B4BF-485E-B545-95827107AD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3">
              <a:extLst>
                <a:ext uri="{FF2B5EF4-FFF2-40B4-BE49-F238E27FC236}">
                  <a16:creationId xmlns:a16="http://schemas.microsoft.com/office/drawing/2014/main" id="{C2DD2F29-32E6-486A-A295-CB29680AD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B1A76276-E7B7-4550-9AFF-0A2E9EAEA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EAFC4E0E-3390-457C-BCC9-A2479C10F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D0E59BF7-C450-4448-B71A-80ECD878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BAB182A0-0A27-42D3-A9D0-56E8B7F4A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4C9A08D9-525C-448E-A071-78226848F4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E7818D96-423C-499F-A080-00EF0B9D4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059B8971-2367-46BA-8FCC-D001A6C36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Rectangle 41">
              <a:extLst>
                <a:ext uri="{FF2B5EF4-FFF2-40B4-BE49-F238E27FC236}">
                  <a16:creationId xmlns:a16="http://schemas.microsoft.com/office/drawing/2014/main" id="{E4DF0A08-11EF-495A-980F-2ED66FBB8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86" name="Content Placeholder 2">
            <a:extLst>
              <a:ext uri="{FF2B5EF4-FFF2-40B4-BE49-F238E27FC236}">
                <a16:creationId xmlns:a16="http://schemas.microsoft.com/office/drawing/2014/main" id="{9A6BA4F6-C093-9C56-7781-C2D329A678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0449958"/>
              </p:ext>
            </p:extLst>
          </p:nvPr>
        </p:nvGraphicFramePr>
        <p:xfrm>
          <a:off x="4423954" y="1254035"/>
          <a:ext cx="6296297" cy="4002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Audio 5">
            <a:extLst>
              <a:ext uri="{FF2B5EF4-FFF2-40B4-BE49-F238E27FC236}">
                <a16:creationId xmlns:a16="http://schemas.microsoft.com/office/drawing/2014/main" id="{98663624-5122-1B35-C4C6-69B9EBD682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05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4437"/>
    </mc:Choice>
    <mc:Fallback>
      <p:transition spd="slow" advTm="34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9FDB3AF7-1F52-4FC7-8B5D-4804290ED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33672"/>
            <a:ext cx="12192000" cy="2624329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" name="Picture 2">
            <a:extLst>
              <a:ext uri="{FF2B5EF4-FFF2-40B4-BE49-F238E27FC236}">
                <a16:creationId xmlns:a16="http://schemas.microsoft.com/office/drawing/2014/main" id="{99983362-16AE-4C35-B8B4-A44269F9A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97B65CB7-C3FE-4A14-B3D0-FCAA23163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53888" cy="6858001"/>
            <a:chOff x="-14288" y="0"/>
            <a:chExt cx="12053888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2337C59-670F-4A54-B796-84E9409F6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2184AF08-C10A-46EA-A0FE-588D9A86AA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093E945C-A145-4651-8BF2-810F092BC8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0558A9C1-CCDF-4769-A073-918CB1B64A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B968F6B2-92D9-430B-8BF3-238336654C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7D8EFF8D-2C75-487B-B5A8-B92451D779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2243FD42-6568-40B6-858F-FC2EF397AB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25FD840B-417C-4716-B651-C884AB2449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9A4AA5C8-7365-474D-BD7E-1C8D0E5C86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1028206C-2727-4012-A90B-77D283E19F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C7DC5830-C893-44B1-A077-DC081D0F98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0EFBEC17-9A04-478C-B3D7-F0458FA3E2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B265112B-A546-46CB-939F-EE5FC64D9A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6B124BA2-F125-4953-B5AA-9AA94587A0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2F2454F3-6600-44C5-BEF0-98B2A48AD8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19">
                <a:extLst>
                  <a:ext uri="{FF2B5EF4-FFF2-40B4-BE49-F238E27FC236}">
                    <a16:creationId xmlns:a16="http://schemas.microsoft.com/office/drawing/2014/main" id="{EB7D5281-9399-49F6-A23A-E29882CE5D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4E063C23-C874-4935-A2EE-D177AC31B1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Rectangle 21">
                <a:extLst>
                  <a:ext uri="{FF2B5EF4-FFF2-40B4-BE49-F238E27FC236}">
                    <a16:creationId xmlns:a16="http://schemas.microsoft.com/office/drawing/2014/main" id="{9247FC0E-B207-4129-90EE-CF9019EAF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6D7B9A75-EEE3-45E0-BCD2-AC455BA156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23">
                <a:extLst>
                  <a:ext uri="{FF2B5EF4-FFF2-40B4-BE49-F238E27FC236}">
                    <a16:creationId xmlns:a16="http://schemas.microsoft.com/office/drawing/2014/main" id="{5D858DB7-D775-47E2-BE37-66FEF2DD54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78917B15-CCBE-4FAF-AF82-2E63C5FE4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4E6C3AF2-7797-4A99-B63D-E1CA690733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7A824205-8396-4F7F-AD5C-69BBD4834D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39B23340-C1C8-464F-904F-7478B83F6E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7D8E5E81-89A1-45D2-81DF-664EDEBC86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69B86481-2D49-407E-9E05-657ECFC004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169AFB82-7406-4E81-AE36-870C6B9C43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18E229EF-ABC5-4360-8663-B052B02D21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3EC19A3-1B4D-4193-90B5-804269647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BD7591BD-BC5E-4744-912C-6C42EB0204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DC050995-C62E-401C-823F-CB7D15641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549B874B-72E9-4BB1-ABF2-7883446583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D2A70290-19F4-42FB-8FD4-08F372AD21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0BE086E3-6715-4BA0-92D4-FFDEF29A4E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367D92F7-0C3B-4AA7-9723-0760B3638D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E710C654-11A4-485C-BE80-640A07F5B9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8BDA2610-3945-4B52-BBE0-8F31BCFA7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50F00F46-4C04-4D7F-AECE-F93A5E17A9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8C266885-7331-485C-A13C-CED4D0205E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3A24221C-670F-4411-AC01-F9F88CB3D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233674"/>
          </a:xfrm>
          <a:prstGeom prst="rect">
            <a:avLst/>
          </a:prstGeom>
          <a:ln>
            <a:noFill/>
          </a:ln>
          <a:effectLst>
            <a:innerShdw blurRad="63500" dist="38100" dir="54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2">
            <a:extLst>
              <a:ext uri="{FF2B5EF4-FFF2-40B4-BE49-F238E27FC236}">
                <a16:creationId xmlns:a16="http://schemas.microsoft.com/office/drawing/2014/main" id="{96BD1BD4-F5F9-4A91-81EA-5923E1AEE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10051"/>
            <a:ext cx="12195179" cy="2647949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96B5CC-85AA-2D2F-0F6D-83AD6E1D4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506" y="4571999"/>
            <a:ext cx="9905998" cy="1190848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Next steps</a:t>
            </a:r>
          </a:p>
        </p:txBody>
      </p:sp>
      <p:graphicFrame>
        <p:nvGraphicFramePr>
          <p:cNvPr id="102" name="Content Placeholder 2">
            <a:extLst>
              <a:ext uri="{FF2B5EF4-FFF2-40B4-BE49-F238E27FC236}">
                <a16:creationId xmlns:a16="http://schemas.microsoft.com/office/drawing/2014/main" id="{AED76249-8C85-3D0D-FC6B-6062A3AB8E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6611162"/>
              </p:ext>
            </p:extLst>
          </p:nvPr>
        </p:nvGraphicFramePr>
        <p:xfrm>
          <a:off x="947357" y="958321"/>
          <a:ext cx="10288967" cy="2288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Audio 5">
            <a:extLst>
              <a:ext uri="{FF2B5EF4-FFF2-40B4-BE49-F238E27FC236}">
                <a16:creationId xmlns:a16="http://schemas.microsoft.com/office/drawing/2014/main" id="{24E76F4D-EE5D-318B-1DE5-AEFB1FC2E8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0166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5194"/>
    </mc:Choice>
    <mc:Fallback>
      <p:transition spd="slow" advTm="251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A49F0-0C1D-210C-9E45-69F5863C2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latin typeface="Calibri"/>
                <a:ea typeface="Calibri"/>
                <a:cs typeface="Calibri"/>
              </a:rPr>
              <a:t>references</a:t>
            </a:r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B7FB334D-1563-291F-8763-122598CA1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2249487"/>
            <a:ext cx="7631927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Walmart Dataset (Kaggle): </a:t>
            </a:r>
            <a:r>
              <a:rPr lang="en-US" sz="2000">
                <a:ea typeface="+mn-lt"/>
                <a:cs typeface="+mn-lt"/>
                <a:hlinkClick r:id="rId5"/>
              </a:rPr>
              <a:t>https://www.kaggle.com/datasets/yasserh/walmart-dataset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Course Materials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Research on Retail Forecasting and Time Series Analysis</a:t>
            </a:r>
            <a:endParaRPr lang="en-US" sz="2000"/>
          </a:p>
          <a:p>
            <a:endParaRPr lang="en-US" sz="2000"/>
          </a:p>
        </p:txBody>
      </p:sp>
      <p:pic>
        <p:nvPicPr>
          <p:cNvPr id="6" name="Audio 5">
            <a:extLst>
              <a:ext uri="{FF2B5EF4-FFF2-40B4-BE49-F238E27FC236}">
                <a16:creationId xmlns:a16="http://schemas.microsoft.com/office/drawing/2014/main" id="{174AE78E-E639-9C5A-6E42-29E74D4EBB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35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10"/>
    </mc:Choice>
    <mc:Fallback>
      <p:transition spd="slow" advTm="17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8" name="Group 137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9EF3596-DF97-4605-88C4-E1D6634C1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A04CF5AE-1525-458C-805A-277612287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75184BC4-A6A5-41B7-9463-51287F8C9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Freeform 6">
              <a:extLst>
                <a:ext uri="{FF2B5EF4-FFF2-40B4-BE49-F238E27FC236}">
                  <a16:creationId xmlns:a16="http://schemas.microsoft.com/office/drawing/2014/main" id="{847CE477-1D61-4F65-A819-156F30645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0168D70C-C0A3-4080-935A-4C7D34D1FD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4BFE52DB-6074-4322-91A0-BA19AC65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15482A31-6AFE-4781-B3EC-26CF5A34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A2F5607A-50CD-401B-AA0D-375828CC2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E2065C15-E60F-4857-877B-1F8235F9A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10515003-9E36-4383-852B-C467122CD4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F6809E31-CFB3-4460-A5B9-9B5D20C4D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A4181E6F-BF0F-40DF-B995-3E6E1D016D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21ECCFEF-1B38-4DA5-BE12-61FC280572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EF7B7547-12E7-424A-B8A2-836C862B0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ED73F691-9932-4DF3-9C00-5FB99E59B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FC1D4D7C-DDA0-4901-B134-3A4F498A4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1D667447-7CCB-4723-98DC-3B6243BB5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3205CA6A-75CC-441A-A983-276CC7243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97C5F7AB-65D8-48CC-ABE1-4E6FCC596D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9D2DE9CF-1915-4458-8504-23EE23C703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875539DD-1581-4269-9977-2AD4EC61A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4F35F98A-A81D-4A28-B3EF-AA4CF8552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2F4C3514-1560-4004-BACC-31CAF69A9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759492B1-819E-4D36-8684-DE6269CD9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6D37E5FF-AC11-4600-A1A7-5A79E8987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71BEA79E-EC3A-49E3-BF83-FD38146C2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628003CD-17C2-4EF6-9422-BCC831E6E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1116C327-1D14-460A-A6E2-78987B149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BE5E6917-BBB5-46D6-A9EF-108A2A621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15AE5B56-D24B-45D6-B264-EFD2BCFDE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3F5649DF-34D2-42EB-AEA0-DB38895E7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908BA6A2-58E6-4EF1-B21C-C129AD44A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FF764234-DCC8-409D-9589-60BA5BEBD1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672EDBF1-5836-45EE-ACAA-026F06E612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32EDE749-EE15-49ED-A703-EB5B8296F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ECAFA4A1-3EFA-41E8-8124-5BD1A7FD33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5FC977BF-3314-4C13-949F-F7005E49A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FFE293AA-EA29-496D-B73C-DD63AA5CE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555B5CF2-EB1C-4BAF-831C-F7563748F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6C35CEC0-2B0B-4B96-A85B-170DFCE73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4479BA0E-1F0F-44CC-B967-41E59E556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0EA2BA01-0538-42E6-94BA-FC5ADB2DE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03F7E47C-F027-4901-A6C8-390843EE3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28E1E440-AFF9-4333-83FE-EE96FF13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303A70BD-0FF2-440D-BE34-940EEC170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E9E7E43D-CEBC-4F5A-9849-06150C6F5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DB41515B-EB52-4FB6-9ED6-AFDF7598F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325F3C87-07A2-4F10-AFAB-254EC057F9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8A65FB10-C150-41C0-AE33-92EA10D29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87206993-1AA8-4179-B1AE-7486E1FA08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85A838BB-56EF-47B9-B613-2EC774731E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E7A25950-F58D-4098-9824-C8518F323E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3CD280DC-A611-4DAC-BC0C-070097BBE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88921E44-6C5B-4CD9-8347-604B039BA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311649F5-0FA2-4ED1-9C27-5EFF64007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F94683F6-FEDA-4D28-9E9F-557699D6A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44" name="Picture 2">
            <a:extLst>
              <a:ext uri="{FF2B5EF4-FFF2-40B4-BE49-F238E27FC236}">
                <a16:creationId xmlns:a16="http://schemas.microsoft.com/office/drawing/2014/main" id="{EE045C80-5D28-4F64-9892-322DA1D23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951626-4B5F-A8F6-2FA9-5C543B559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5" y="1113282"/>
            <a:ext cx="5201086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Contact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46002-7D2A-13E8-673B-2291AC182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424" y="3602038"/>
            <a:ext cx="5231513" cy="20527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cap="all">
                <a:solidFill>
                  <a:schemeClr val="bg2"/>
                </a:solidFill>
              </a:rPr>
              <a:t>vkullanakoppal@my365.bellevue.edu</a:t>
            </a:r>
          </a:p>
        </p:txBody>
      </p:sp>
      <p:sp useBgFill="1">
        <p:nvSpPr>
          <p:cNvPr id="145" name="Round Diagonal Corner Rectangle 6">
            <a:extLst>
              <a:ext uri="{FF2B5EF4-FFF2-40B4-BE49-F238E27FC236}">
                <a16:creationId xmlns:a16="http://schemas.microsoft.com/office/drawing/2014/main" id="{0F4BA0F2-1035-4F3D-B3FE-C551450E4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945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6" name="Graphic 145" descr="Email">
            <a:extLst>
              <a:ext uri="{FF2B5EF4-FFF2-40B4-BE49-F238E27FC236}">
                <a16:creationId xmlns:a16="http://schemas.microsoft.com/office/drawing/2014/main" id="{B3230FE1-F7DF-289E-02DF-D08906CDA7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82340" y="1835935"/>
            <a:ext cx="3178638" cy="3178638"/>
          </a:xfrm>
          <a:prstGeom prst="rect">
            <a:avLst/>
          </a:prstGeom>
        </p:spPr>
      </p:pic>
      <p:pic>
        <p:nvPicPr>
          <p:cNvPr id="7" name="Audio 6">
            <a:extLst>
              <a:ext uri="{FF2B5EF4-FFF2-40B4-BE49-F238E27FC236}">
                <a16:creationId xmlns:a16="http://schemas.microsoft.com/office/drawing/2014/main" id="{17AF8058-7F04-773A-6CBD-727B0ABA6B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865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2425"/>
    </mc:Choice>
    <mc:Fallback>
      <p:transition spd="slow" advTm="124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3" name="Rectangle 342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>
                <a:latin typeface="Calibri"/>
                <a:ea typeface="Calibri"/>
                <a:cs typeface="Calibri"/>
              </a:rPr>
              <a:t>Walmart Sales Forecasting </a:t>
            </a:r>
            <a:endParaRPr lang="en-US" sz="3200"/>
          </a:p>
        </p:txBody>
      </p:sp>
      <p:pic>
        <p:nvPicPr>
          <p:cNvPr id="10" name="Content Placeholder 6" descr="circuit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131" r="14065"/>
          <a:stretch/>
        </p:blipFill>
        <p:spPr>
          <a:xfrm flipH="1">
            <a:off x="6096000" y="941244"/>
            <a:ext cx="5456279" cy="495056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345" name="Group 344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51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2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3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4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5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6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7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0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1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2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3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4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5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6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7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1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2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3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4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5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6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7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200" name="Content Placeholder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9226162"/>
              </p:ext>
            </p:extLst>
          </p:nvPr>
        </p:nvGraphicFramePr>
        <p:xfrm>
          <a:off x="1141412" y="2249487"/>
          <a:ext cx="4459287" cy="3965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9" name="Audio 8">
            <a:extLst>
              <a:ext uri="{FF2B5EF4-FFF2-40B4-BE49-F238E27FC236}">
                <a16:creationId xmlns:a16="http://schemas.microsoft.com/office/drawing/2014/main" id="{353AE5B9-5E21-040D-95DA-50B58AFBC8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36"/>
    </mc:Choice>
    <mc:Fallback>
      <p:transition spd="slow" advTm="12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2" name="Rectangle 141">
            <a:extLst>
              <a:ext uri="{FF2B5EF4-FFF2-40B4-BE49-F238E27FC236}">
                <a16:creationId xmlns:a16="http://schemas.microsoft.com/office/drawing/2014/main" id="{C6270675-9512-4978-8583-36659256E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Introduction</a:t>
            </a:r>
            <a:endParaRPr lang="en-US"/>
          </a:p>
        </p:txBody>
      </p:sp>
      <p:graphicFrame>
        <p:nvGraphicFramePr>
          <p:cNvPr id="138" name="Content Placeholder 4">
            <a:extLst>
              <a:ext uri="{FF2B5EF4-FFF2-40B4-BE49-F238E27FC236}">
                <a16:creationId xmlns:a16="http://schemas.microsoft.com/office/drawing/2014/main" id="{F3FE2BA6-84FE-00F5-A1E2-EFC5CD0E64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3882897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0" name="Audio 9">
            <a:extLst>
              <a:ext uri="{FF2B5EF4-FFF2-40B4-BE49-F238E27FC236}">
                <a16:creationId xmlns:a16="http://schemas.microsoft.com/office/drawing/2014/main" id="{BF78A59D-0120-1C45-7B5C-59DEFA9CD5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39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649"/>
    </mc:Choice>
    <mc:Fallback>
      <p:transition spd="slow" advTm="316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FCCEEA-0381-C923-C244-816F889A9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5" name="Rectangle 364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0A6C5-2C44-0E2F-FFD3-D45845D8D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Driving Questions</a:t>
            </a:r>
          </a:p>
        </p:txBody>
      </p:sp>
      <p:graphicFrame>
        <p:nvGraphicFramePr>
          <p:cNvPr id="366" name="Content Placeholder 4">
            <a:extLst>
              <a:ext uri="{FF2B5EF4-FFF2-40B4-BE49-F238E27FC236}">
                <a16:creationId xmlns:a16="http://schemas.microsoft.com/office/drawing/2014/main" id="{950C2727-9826-2F09-A541-D98DD29382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4010631"/>
              </p:ext>
            </p:extLst>
          </p:nvPr>
        </p:nvGraphicFramePr>
        <p:xfrm>
          <a:off x="1296633" y="2095049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7" name="Audio 6">
            <a:extLst>
              <a:ext uri="{FF2B5EF4-FFF2-40B4-BE49-F238E27FC236}">
                <a16:creationId xmlns:a16="http://schemas.microsoft.com/office/drawing/2014/main" id="{4652A408-1E5F-AB6A-F9A4-EF348CA760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03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6507"/>
    </mc:Choice>
    <mc:Fallback>
      <p:transition spd="slow" advTm="265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A1D756-990A-59DA-0E22-1FA814121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5" name="Rectangle 324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279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1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2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3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4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5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1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5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6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4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5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F5A9EF-188B-D5D9-DFB6-3BACE67C8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latin typeface="Calibri"/>
                <a:ea typeface="Calibri"/>
                <a:cs typeface="Calibri"/>
              </a:rPr>
              <a:t>Dataset Overview</a:t>
            </a:r>
            <a:endParaRPr lang="en-US" sz="4000"/>
          </a:p>
        </p:txBody>
      </p: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Content Placeholder 4">
            <a:extLst>
              <a:ext uri="{FF2B5EF4-FFF2-40B4-BE49-F238E27FC236}">
                <a16:creationId xmlns:a16="http://schemas.microsoft.com/office/drawing/2014/main" id="{77951B93-A0D4-237D-F930-8FAB5E119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800" dirty="0">
              <a:latin typeface="Calibri"/>
              <a:ea typeface="Calibri"/>
              <a:cs typeface="Calibri"/>
            </a:endParaRPr>
          </a:p>
          <a:p>
            <a:r>
              <a:rPr lang="en-US" sz="1800" dirty="0">
                <a:latin typeface="Calibri"/>
                <a:ea typeface="Calibri"/>
                <a:cs typeface="Calibri"/>
              </a:rPr>
              <a:t>Source: Walmart dataset (Kaggle)</a:t>
            </a:r>
            <a:endParaRPr lang="en-US" sz="1800" dirty="0">
              <a:latin typeface="Tw Cen MT" panose="020B0602020104020603"/>
              <a:ea typeface="Calibri"/>
              <a:cs typeface="Calibri"/>
            </a:endParaRPr>
          </a:p>
          <a:p>
            <a:r>
              <a:rPr lang="en-US" sz="1800" dirty="0">
                <a:latin typeface="Calibri"/>
                <a:ea typeface="Calibri"/>
                <a:cs typeface="Calibri"/>
              </a:rPr>
              <a:t>Period: Feb 2010 – Nov 2012</a:t>
            </a:r>
            <a:endParaRPr lang="en-US" sz="1800" dirty="0"/>
          </a:p>
          <a:p>
            <a:r>
              <a:rPr lang="en-US" sz="1800" dirty="0">
                <a:latin typeface="Calibri"/>
                <a:ea typeface="Calibri"/>
                <a:cs typeface="Calibri"/>
              </a:rPr>
              <a:t>Fields: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latin typeface="Calibri"/>
                <a:ea typeface="Calibri"/>
                <a:cs typeface="Calibri"/>
              </a:rPr>
              <a:t>- Store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latin typeface="Calibri"/>
                <a:ea typeface="Calibri"/>
                <a:cs typeface="Calibri"/>
              </a:rPr>
              <a:t>- Date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latin typeface="Calibri"/>
                <a:ea typeface="Calibri"/>
                <a:cs typeface="Calibri"/>
              </a:rPr>
              <a:t>- Weekly Sales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latin typeface="Calibri"/>
                <a:ea typeface="Calibri"/>
                <a:cs typeface="Calibri"/>
              </a:rPr>
              <a:t>- Holiday Flag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latin typeface="Calibri"/>
                <a:ea typeface="Calibri"/>
                <a:cs typeface="Calibri"/>
              </a:rPr>
              <a:t>- Temperature</a:t>
            </a:r>
            <a:endParaRPr lang="en-US" sz="1800" dirty="0"/>
          </a:p>
          <a:p>
            <a:endParaRPr lang="en-US" sz="1800">
              <a:latin typeface="Calibri"/>
              <a:ea typeface="Calibri"/>
              <a:cs typeface="Calibri"/>
            </a:endParaRPr>
          </a:p>
          <a:p>
            <a:endParaRPr lang="en-US" sz="1800"/>
          </a:p>
        </p:txBody>
      </p: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310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3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4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5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8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9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" name="Audio 5">
            <a:extLst>
              <a:ext uri="{FF2B5EF4-FFF2-40B4-BE49-F238E27FC236}">
                <a16:creationId xmlns:a16="http://schemas.microsoft.com/office/drawing/2014/main" id="{CB9475D0-7D17-C22B-1E2E-0D9F9AA997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27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6432"/>
    </mc:Choice>
    <mc:Fallback>
      <p:transition spd="slow" advTm="26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1680AD-E660-DF39-8EF4-76C195FB9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4" name="Rectangle 493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5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B4C485-39AD-1A13-D2A9-6E8C3927F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>
                <a:latin typeface="Calibri"/>
                <a:ea typeface="Calibri"/>
                <a:cs typeface="Calibri"/>
              </a:rPr>
              <a:t>Data Preparation</a:t>
            </a:r>
            <a:endParaRPr lang="en-US" sz="3200"/>
          </a:p>
        </p:txBody>
      </p:sp>
      <p:sp>
        <p:nvSpPr>
          <p:cNvPr id="496" name="Content Placeholder 4">
            <a:extLst>
              <a:ext uri="{FF2B5EF4-FFF2-40B4-BE49-F238E27FC236}">
                <a16:creationId xmlns:a16="http://schemas.microsoft.com/office/drawing/2014/main" id="{F6145E92-3ABE-E614-0454-0A4AD5D8F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endParaRPr lang="en-US" sz="2000">
              <a:latin typeface="Calibri"/>
              <a:ea typeface="Calibri"/>
              <a:cs typeface="Calibri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000">
                <a:latin typeface="Calibri"/>
                <a:ea typeface="Calibri"/>
                <a:cs typeface="Calibri"/>
              </a:rPr>
              <a:t>Steps taken:</a:t>
            </a:r>
            <a:endParaRPr lang="en-US" sz="2000">
              <a:latin typeface="Tw Cen MT" panose="020B0602020104020603"/>
              <a:ea typeface="Calibri"/>
              <a:cs typeface="Calibri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000">
                <a:latin typeface="Calibri"/>
                <a:ea typeface="Calibri"/>
                <a:cs typeface="Calibri"/>
              </a:rPr>
              <a:t>- Reshaped data to long format (Year, Month, Sales)</a:t>
            </a:r>
            <a:endParaRPr lang="en-US" sz="2000"/>
          </a:p>
          <a:p>
            <a:pPr marL="0" indent="0">
              <a:lnSpc>
                <a:spcPct val="110000"/>
              </a:lnSpc>
              <a:buNone/>
            </a:pPr>
            <a:r>
              <a:rPr lang="en-US" sz="2000">
                <a:latin typeface="Calibri"/>
                <a:ea typeface="Calibri"/>
                <a:cs typeface="Calibri"/>
              </a:rPr>
              <a:t>- Created lag features (e.g., previous week sales)</a:t>
            </a:r>
            <a:endParaRPr lang="en-US" sz="2000"/>
          </a:p>
          <a:p>
            <a:pPr marL="0" indent="0">
              <a:lnSpc>
                <a:spcPct val="110000"/>
              </a:lnSpc>
              <a:buNone/>
            </a:pPr>
            <a:r>
              <a:rPr lang="en-US" sz="2000">
                <a:latin typeface="Calibri"/>
                <a:ea typeface="Calibri"/>
                <a:cs typeface="Calibri"/>
              </a:rPr>
              <a:t>- Encoded month/year for seasonality</a:t>
            </a:r>
            <a:endParaRPr lang="en-US" sz="2000"/>
          </a:p>
          <a:p>
            <a:pPr marL="0" indent="0">
              <a:lnSpc>
                <a:spcPct val="110000"/>
              </a:lnSpc>
              <a:buNone/>
            </a:pPr>
            <a:r>
              <a:rPr lang="en-US" sz="2000">
                <a:latin typeface="Calibri"/>
                <a:ea typeface="Calibri"/>
                <a:cs typeface="Calibri"/>
              </a:rPr>
              <a:t>- Merged macroeconomic and holiday data</a:t>
            </a:r>
            <a:endParaRPr lang="en-US" sz="2000"/>
          </a:p>
          <a:p>
            <a:pPr>
              <a:lnSpc>
                <a:spcPct val="110000"/>
              </a:lnSpc>
            </a:pPr>
            <a:endParaRPr lang="en-US" sz="2000">
              <a:latin typeface="Calibri"/>
              <a:ea typeface="Calibri"/>
              <a:cs typeface="Calibri"/>
            </a:endParaRPr>
          </a:p>
          <a:p>
            <a:pPr>
              <a:lnSpc>
                <a:spcPct val="110000"/>
              </a:lnSpc>
            </a:pPr>
            <a:endParaRPr lang="en-US" sz="2000">
              <a:latin typeface="Calibri"/>
              <a:ea typeface="Calibri"/>
              <a:cs typeface="Calibri"/>
            </a:endParaRPr>
          </a:p>
          <a:p>
            <a:pPr>
              <a:lnSpc>
                <a:spcPct val="110000"/>
              </a:lnSpc>
            </a:pPr>
            <a:endParaRPr lang="en-US" sz="2000"/>
          </a:p>
        </p:txBody>
      </p:sp>
      <p:pic>
        <p:nvPicPr>
          <p:cNvPr id="497" name="Graphic 496" descr="Classroom">
            <a:extLst>
              <a:ext uri="{FF2B5EF4-FFF2-40B4-BE49-F238E27FC236}">
                <a16:creationId xmlns:a16="http://schemas.microsoft.com/office/drawing/2014/main" id="{7B2E8525-8F97-16DC-3504-A7FFC89129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96000" y="688386"/>
            <a:ext cx="5456279" cy="545627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498" name="Group 497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83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9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5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5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6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4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5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1" name="Audio 10">
            <a:extLst>
              <a:ext uri="{FF2B5EF4-FFF2-40B4-BE49-F238E27FC236}">
                <a16:creationId xmlns:a16="http://schemas.microsoft.com/office/drawing/2014/main" id="{FC930C4F-5176-0C9F-5B44-CC6B55305D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15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40"/>
    </mc:Choice>
    <mc:Fallback>
      <p:transition spd="slow" advTm="254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Modeling Approach</a:t>
            </a:r>
          </a:p>
        </p:txBody>
      </p:sp>
      <p:graphicFrame>
        <p:nvGraphicFramePr>
          <p:cNvPr id="6" name="Content Placeholder 5" descr="Smart Art">
            <a:extLst>
              <a:ext uri="{FF2B5EF4-FFF2-40B4-BE49-F238E27FC236}">
                <a16:creationId xmlns:a16="http://schemas.microsoft.com/office/drawing/2014/main" id="{E693AFA8-6DE5-4AFA-9068-5150F8136E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1995629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2" name="Audio 11">
            <a:extLst>
              <a:ext uri="{FF2B5EF4-FFF2-40B4-BE49-F238E27FC236}">
                <a16:creationId xmlns:a16="http://schemas.microsoft.com/office/drawing/2014/main" id="{AAE8D3A5-E3C5-D847-9AB2-F56C72D69F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89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97"/>
    </mc:Choice>
    <mc:Fallback>
      <p:transition spd="slow" advTm="246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8BE6EB-94E8-BEE2-90A9-EE9253665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roup 413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415" name="Rectangle 414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9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6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01DD476-12DA-2D89-7F76-C192F2DDB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Evaluation Metrics</a:t>
            </a:r>
          </a:p>
        </p:txBody>
      </p:sp>
      <p:pic>
        <p:nvPicPr>
          <p:cNvPr id="416" name="Picture 415" descr="Financial graphs on a dark display">
            <a:extLst>
              <a:ext uri="{FF2B5EF4-FFF2-40B4-BE49-F238E27FC236}">
                <a16:creationId xmlns:a16="http://schemas.microsoft.com/office/drawing/2014/main" id="{0D0CB4B6-70C4-3B23-519E-D7504D66CEB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9491" r="24904" b="4"/>
          <a:stretch>
            <a:fillRect/>
          </a:stretch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417" name="Group 416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3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4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5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6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4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5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2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5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8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9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0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1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3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4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5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6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9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0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1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2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3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4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5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23" name="Content Placeholder 4">
            <a:extLst>
              <a:ext uri="{FF2B5EF4-FFF2-40B4-BE49-F238E27FC236}">
                <a16:creationId xmlns:a16="http://schemas.microsoft.com/office/drawing/2014/main" id="{A88DDBFF-86F3-63D0-D011-34498E924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2249487"/>
            <a:ext cx="4598986" cy="3541714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200">
              <a:latin typeface="Calibri"/>
              <a:ea typeface="Calibri"/>
              <a:cs typeface="Calibri"/>
            </a:endParaRPr>
          </a:p>
          <a:p>
            <a:r>
              <a:rPr lang="en-US" sz="2200">
                <a:ea typeface="+mn-lt"/>
                <a:cs typeface="+mn-lt"/>
              </a:rPr>
              <a:t>Mean Absolute Error (MAE): ~76,546</a:t>
            </a:r>
          </a:p>
          <a:p>
            <a:r>
              <a:rPr lang="en-US" sz="2200">
                <a:ea typeface="+mn-lt"/>
                <a:cs typeface="+mn-lt"/>
              </a:rPr>
              <a:t>Root Mean Squared Error (RMSE): ~110,366</a:t>
            </a:r>
          </a:p>
          <a:p>
            <a:r>
              <a:rPr lang="en-US" sz="2200">
                <a:ea typeface="+mn-lt"/>
                <a:cs typeface="+mn-lt"/>
              </a:rPr>
              <a:t>Indicates decent prediction capability, with potential deviations at peak times</a:t>
            </a:r>
          </a:p>
          <a:p>
            <a:endParaRPr lang="en-US" sz="2200">
              <a:latin typeface="Calibri"/>
              <a:ea typeface="Calibri"/>
              <a:cs typeface="Calibri"/>
            </a:endParaRPr>
          </a:p>
          <a:p>
            <a:endParaRPr lang="en-US" sz="2200">
              <a:latin typeface="Calibri"/>
              <a:ea typeface="Calibri"/>
              <a:cs typeface="Calibri"/>
            </a:endParaRPr>
          </a:p>
          <a:p>
            <a:endParaRPr lang="en-US" sz="2200"/>
          </a:p>
        </p:txBody>
      </p:sp>
      <p:pic>
        <p:nvPicPr>
          <p:cNvPr id="6" name="Audio 5">
            <a:extLst>
              <a:ext uri="{FF2B5EF4-FFF2-40B4-BE49-F238E27FC236}">
                <a16:creationId xmlns:a16="http://schemas.microsoft.com/office/drawing/2014/main" id="{2970B2FF-A8CF-6E12-3C24-C1B003F171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93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625"/>
    </mc:Choice>
    <mc:Fallback>
      <p:transition spd="slow" advTm="356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EE937-CD95-0CE2-6AFA-8209308DC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Model Interpretation</a:t>
            </a:r>
          </a:p>
        </p:txBody>
      </p:sp>
      <p:pic>
        <p:nvPicPr>
          <p:cNvPr id="4" name="Picture 3" descr="A graph with blue squares&#10;&#10;AI-generated content may be incorrect.">
            <a:extLst>
              <a:ext uri="{FF2B5EF4-FFF2-40B4-BE49-F238E27FC236}">
                <a16:creationId xmlns:a16="http://schemas.microsoft.com/office/drawing/2014/main" id="{AA709B07-F851-0CA5-4DAB-25D96F6A8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467" y="2385943"/>
            <a:ext cx="4249541" cy="316384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215B7-73A3-4A1C-C243-3A3CFF639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2249487"/>
            <a:ext cx="6012832" cy="354171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latin typeface="TW Cen MT"/>
              </a:rPr>
              <a:t>Feature Importance:</a:t>
            </a:r>
          </a:p>
          <a:p>
            <a:r>
              <a:rPr lang="en-US">
                <a:latin typeface="TW Cen MT"/>
              </a:rPr>
              <a:t>Lag_1 (Previous Week Sales) was the strongest predictor</a:t>
            </a:r>
          </a:p>
          <a:p>
            <a:r>
              <a:rPr lang="en-US">
                <a:latin typeface="TW Cen MT"/>
              </a:rPr>
              <a:t>Macroeconomic variables had minimal impact</a:t>
            </a:r>
          </a:p>
          <a:p>
            <a:r>
              <a:rPr lang="en-US">
                <a:latin typeface="TW Cen MT"/>
              </a:rPr>
              <a:t>Suggests sales depend heavily on past performance</a:t>
            </a:r>
            <a:endParaRPr lang="en-US"/>
          </a:p>
        </p:txBody>
      </p:sp>
      <p:pic>
        <p:nvPicPr>
          <p:cNvPr id="8" name="Audio 7">
            <a:extLst>
              <a:ext uri="{FF2B5EF4-FFF2-40B4-BE49-F238E27FC236}">
                <a16:creationId xmlns:a16="http://schemas.microsoft.com/office/drawing/2014/main" id="{0E5AF43E-310D-ECCB-EEC9-BC0DB22A55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919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09"/>
    </mc:Choice>
    <mc:Fallback>
      <p:transition spd="slow" advTm="22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5C60B4F-BC3B-4500-94A0-12B650EB3A9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E2ACFD-A954-4AE5-A646-04099F7008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8B1A62B-AC56-4FF8-A85C-85C0B480DAF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</TotalTime>
  <Words>483</Words>
  <Application>Microsoft Macintosh PowerPoint</Application>
  <PresentationFormat>Widescreen</PresentationFormat>
  <Paragraphs>94</Paragraphs>
  <Slides>19</Slides>
  <Notes>9</Notes>
  <HiddenSlides>0</HiddenSlides>
  <MMClips>19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Tw Cen MT</vt:lpstr>
      <vt:lpstr>Tw Cen MT</vt:lpstr>
      <vt:lpstr>Circuit</vt:lpstr>
      <vt:lpstr>Walmart Sales Forecasting Project</vt:lpstr>
      <vt:lpstr>Walmart Sales Forecasting </vt:lpstr>
      <vt:lpstr>Introduction</vt:lpstr>
      <vt:lpstr>Driving Questions</vt:lpstr>
      <vt:lpstr>Dataset Overview</vt:lpstr>
      <vt:lpstr>Data Preparation</vt:lpstr>
      <vt:lpstr>Modeling Approach</vt:lpstr>
      <vt:lpstr>Evaluation Metrics</vt:lpstr>
      <vt:lpstr>Model Interpretation</vt:lpstr>
      <vt:lpstr>Predicted vs. Actual Sales</vt:lpstr>
      <vt:lpstr>Findings</vt:lpstr>
      <vt:lpstr>recommendations</vt:lpstr>
      <vt:lpstr>Challenges and risks</vt:lpstr>
      <vt:lpstr>Ethical considerations</vt:lpstr>
      <vt:lpstr>Alternative approaches</vt:lpstr>
      <vt:lpstr>conclusion</vt:lpstr>
      <vt:lpstr>Next steps</vt:lpstr>
      <vt:lpstr>references</vt:lpstr>
      <vt:lpstr>Contact details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Kullanakoppal, Vasavi</cp:lastModifiedBy>
  <cp:revision>301</cp:revision>
  <dcterms:created xsi:type="dcterms:W3CDTF">2025-05-23T23:55:17Z</dcterms:created>
  <dcterms:modified xsi:type="dcterms:W3CDTF">2025-05-24T22:36:58Z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f395b716-817a-4de6-975a-d349a6ef63c6_Enabled">
    <vt:lpwstr>true</vt:lpwstr>
  </property>
  <property fmtid="{D5CDD505-2E9C-101B-9397-08002B2CF9AE}" pid="4" name="MSIP_Label_f395b716-817a-4de6-975a-d349a6ef63c6_SetDate">
    <vt:lpwstr>2025-05-24T21:55:10Z</vt:lpwstr>
  </property>
  <property fmtid="{D5CDD505-2E9C-101B-9397-08002B2CF9AE}" pid="5" name="MSIP_Label_f395b716-817a-4de6-975a-d349a6ef63c6_Method">
    <vt:lpwstr>Privileged</vt:lpwstr>
  </property>
  <property fmtid="{D5CDD505-2E9C-101B-9397-08002B2CF9AE}" pid="6" name="MSIP_Label_f395b716-817a-4de6-975a-d349a6ef63c6_Name">
    <vt:lpwstr>Internal</vt:lpwstr>
  </property>
  <property fmtid="{D5CDD505-2E9C-101B-9397-08002B2CF9AE}" pid="7" name="MSIP_Label_f395b716-817a-4de6-975a-d349a6ef63c6_SiteId">
    <vt:lpwstr>ecba9361-f186-473c-a3a8-60af39258895</vt:lpwstr>
  </property>
  <property fmtid="{D5CDD505-2E9C-101B-9397-08002B2CF9AE}" pid="8" name="MSIP_Label_f395b716-817a-4de6-975a-d349a6ef63c6_ActionId">
    <vt:lpwstr>09c26f89-18fd-4771-a8df-bc37efae5f12</vt:lpwstr>
  </property>
  <property fmtid="{D5CDD505-2E9C-101B-9397-08002B2CF9AE}" pid="9" name="MSIP_Label_f395b716-817a-4de6-975a-d349a6ef63c6_ContentBits">
    <vt:lpwstr>2</vt:lpwstr>
  </property>
  <property fmtid="{D5CDD505-2E9C-101B-9397-08002B2CF9AE}" pid="10" name="MSIP_Label_f395b716-817a-4de6-975a-d349a6ef63c6_Tag">
    <vt:lpwstr>50, 0, 1, 1</vt:lpwstr>
  </property>
  <property fmtid="{D5CDD505-2E9C-101B-9397-08002B2CF9AE}" pid="11" name="ClassificationContentMarkingFooterLocations">
    <vt:lpwstr>Circuit:49</vt:lpwstr>
  </property>
  <property fmtid="{D5CDD505-2E9C-101B-9397-08002B2CF9AE}" pid="12" name="ClassificationContentMarkingFooterText">
    <vt:lpwstr>USAA Classification: Internal</vt:lpwstr>
  </property>
</Properties>
</file>